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  <p:sldId id="256" r:id="rId6"/>
    <p:sldId id="258" r:id="rId7"/>
    <p:sldId id="276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F28CBCA-8113-4491-96C5-0C3B90D8524A}" type="datetimeFigureOut">
              <a:rPr lang="fi-FI" smtClean="0"/>
              <a:t>26.8.2023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3B69121-9234-49E3-8D33-BD45657AAF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661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CBCA-8113-4491-96C5-0C3B90D8524A}" type="datetimeFigureOut">
              <a:rPr lang="fi-FI" smtClean="0"/>
              <a:t>26.8.2023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69121-9234-49E3-8D33-BD45657AAF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808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CBCA-8113-4491-96C5-0C3B90D8524A}" type="datetimeFigureOut">
              <a:rPr lang="fi-FI" smtClean="0"/>
              <a:t>26.8.2023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69121-9234-49E3-8D33-BD45657AAF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252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CBCA-8113-4491-96C5-0C3B90D8524A}" type="datetimeFigureOut">
              <a:rPr lang="fi-FI" smtClean="0"/>
              <a:t>26.8.2023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69121-9234-49E3-8D33-BD45657AAF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209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CBCA-8113-4491-96C5-0C3B90D8524A}" type="datetimeFigureOut">
              <a:rPr lang="fi-FI" smtClean="0"/>
              <a:t>26.8.2023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69121-9234-49E3-8D33-BD45657AAF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943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CBCA-8113-4491-96C5-0C3B90D8524A}" type="datetimeFigureOut">
              <a:rPr lang="fi-FI" smtClean="0"/>
              <a:t>26.8.2023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69121-9234-49E3-8D33-BD45657AAF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04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CBCA-8113-4491-96C5-0C3B90D8524A}" type="datetimeFigureOut">
              <a:rPr lang="fi-FI" smtClean="0"/>
              <a:t>26.8.2023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69121-9234-49E3-8D33-BD45657AAF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383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CBCA-8113-4491-96C5-0C3B90D8524A}" type="datetimeFigureOut">
              <a:rPr lang="fi-FI" smtClean="0"/>
              <a:t>26.8.2023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69121-9234-49E3-8D33-BD45657AAF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295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CBCA-8113-4491-96C5-0C3B90D8524A}" type="datetimeFigureOut">
              <a:rPr lang="fi-FI" smtClean="0"/>
              <a:t>26.8.2023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69121-9234-49E3-8D33-BD45657AAF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400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CBCA-8113-4491-96C5-0C3B90D8524A}" type="datetimeFigureOut">
              <a:rPr lang="fi-FI" smtClean="0"/>
              <a:t>26.8.2023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3B69121-9234-49E3-8D33-BD45657AAF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145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F28CBCA-8113-4491-96C5-0C3B90D8524A}" type="datetimeFigureOut">
              <a:rPr lang="fi-FI" smtClean="0"/>
              <a:t>26.8.2023</a:t>
            </a:fld>
            <a:endParaRPr lang="fi-FI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i-FI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3B69121-9234-49E3-8D33-BD45657AAF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8289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F28CBCA-8113-4491-96C5-0C3B90D8524A}" type="datetimeFigureOut">
              <a:rPr lang="fi-FI" smtClean="0"/>
              <a:t>26.8.2023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3B69121-9234-49E3-8D33-BD45657AAF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30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9AA7C2-2890-4AF3-94E9-8514462247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KASVIO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9E79FE6-2C9A-438D-95D7-BFE76038B1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Oma nimi, luokka ja vuosi</a:t>
            </a:r>
          </a:p>
        </p:txBody>
      </p:sp>
    </p:spTree>
    <p:extLst>
      <p:ext uri="{BB962C8B-B14F-4D97-AF65-F5344CB8AC3E}">
        <p14:creationId xmlns:p14="http://schemas.microsoft.com/office/powerpoint/2010/main" val="4041134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2A75D2A6-381E-4707-B601-CB0FA4D34C4E}"/>
              </a:ext>
            </a:extLst>
          </p:cNvPr>
          <p:cNvSpPr txBox="1"/>
          <p:nvPr/>
        </p:nvSpPr>
        <p:spPr>
          <a:xfrm>
            <a:off x="7494104" y="188844"/>
            <a:ext cx="4442791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000" dirty="0"/>
              <a:t>Kasvin nimi:</a:t>
            </a:r>
            <a:br>
              <a:rPr lang="fi-FI" sz="2000" dirty="0"/>
            </a:br>
            <a:r>
              <a:rPr lang="fi-FI" sz="2000" dirty="0"/>
              <a:t>Keräyspäivämäärä:</a:t>
            </a:r>
            <a:br>
              <a:rPr lang="fi-FI" sz="2000" dirty="0"/>
            </a:br>
            <a:r>
              <a:rPr lang="fi-FI" sz="2000" dirty="0"/>
              <a:t>Keräyspaikka:</a:t>
            </a:r>
            <a:br>
              <a:rPr lang="fi-FI" sz="2000" dirty="0"/>
            </a:br>
            <a:r>
              <a:rPr lang="fi-FI" sz="2000" dirty="0"/>
              <a:t>Kuvaajan nimi:</a:t>
            </a:r>
          </a:p>
        </p:txBody>
      </p:sp>
    </p:spTree>
    <p:extLst>
      <p:ext uri="{BB962C8B-B14F-4D97-AF65-F5344CB8AC3E}">
        <p14:creationId xmlns:p14="http://schemas.microsoft.com/office/powerpoint/2010/main" val="2669812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2A75D2A6-381E-4707-B601-CB0FA4D34C4E}"/>
              </a:ext>
            </a:extLst>
          </p:cNvPr>
          <p:cNvSpPr txBox="1"/>
          <p:nvPr/>
        </p:nvSpPr>
        <p:spPr>
          <a:xfrm>
            <a:off x="7494104" y="188844"/>
            <a:ext cx="4442791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000" dirty="0"/>
              <a:t>Kasvin nimi:</a:t>
            </a:r>
            <a:br>
              <a:rPr lang="fi-FI" sz="2000" dirty="0"/>
            </a:br>
            <a:r>
              <a:rPr lang="fi-FI" sz="2000" dirty="0"/>
              <a:t>Keräyspäivämäärä:</a:t>
            </a:r>
            <a:br>
              <a:rPr lang="fi-FI" sz="2000" dirty="0"/>
            </a:br>
            <a:r>
              <a:rPr lang="fi-FI" sz="2000" dirty="0"/>
              <a:t>Keräyspaikka:</a:t>
            </a:r>
            <a:br>
              <a:rPr lang="fi-FI" sz="2000" dirty="0"/>
            </a:br>
            <a:r>
              <a:rPr lang="fi-FI" sz="2000" dirty="0"/>
              <a:t>Kuvaajan nimi:</a:t>
            </a:r>
          </a:p>
        </p:txBody>
      </p:sp>
    </p:spTree>
    <p:extLst>
      <p:ext uri="{BB962C8B-B14F-4D97-AF65-F5344CB8AC3E}">
        <p14:creationId xmlns:p14="http://schemas.microsoft.com/office/powerpoint/2010/main" val="3202531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2A75D2A6-381E-4707-B601-CB0FA4D34C4E}"/>
              </a:ext>
            </a:extLst>
          </p:cNvPr>
          <p:cNvSpPr txBox="1"/>
          <p:nvPr/>
        </p:nvSpPr>
        <p:spPr>
          <a:xfrm>
            <a:off x="7494104" y="188844"/>
            <a:ext cx="4442791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000" dirty="0"/>
              <a:t>Kasvin nimi:</a:t>
            </a:r>
            <a:br>
              <a:rPr lang="fi-FI" sz="2000" dirty="0"/>
            </a:br>
            <a:r>
              <a:rPr lang="fi-FI" sz="2000" dirty="0"/>
              <a:t>Keräyspäivämäärä:</a:t>
            </a:r>
            <a:br>
              <a:rPr lang="fi-FI" sz="2000" dirty="0"/>
            </a:br>
            <a:r>
              <a:rPr lang="fi-FI" sz="2000" dirty="0"/>
              <a:t>Keräyspaikka:</a:t>
            </a:r>
            <a:br>
              <a:rPr lang="fi-FI" sz="2000" dirty="0"/>
            </a:br>
            <a:r>
              <a:rPr lang="fi-FI" sz="2000" dirty="0"/>
              <a:t>Kuvaajan nimi:</a:t>
            </a:r>
          </a:p>
        </p:txBody>
      </p:sp>
    </p:spTree>
    <p:extLst>
      <p:ext uri="{BB962C8B-B14F-4D97-AF65-F5344CB8AC3E}">
        <p14:creationId xmlns:p14="http://schemas.microsoft.com/office/powerpoint/2010/main" val="748307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2A75D2A6-381E-4707-B601-CB0FA4D34C4E}"/>
              </a:ext>
            </a:extLst>
          </p:cNvPr>
          <p:cNvSpPr txBox="1"/>
          <p:nvPr/>
        </p:nvSpPr>
        <p:spPr>
          <a:xfrm>
            <a:off x="7494104" y="188844"/>
            <a:ext cx="4442791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000" dirty="0"/>
              <a:t>Kasvin nimi:</a:t>
            </a:r>
            <a:br>
              <a:rPr lang="fi-FI" sz="2000" dirty="0"/>
            </a:br>
            <a:r>
              <a:rPr lang="fi-FI" sz="2000" dirty="0"/>
              <a:t>Keräyspäivämäärä:</a:t>
            </a:r>
            <a:br>
              <a:rPr lang="fi-FI" sz="2000" dirty="0"/>
            </a:br>
            <a:r>
              <a:rPr lang="fi-FI" sz="2000" dirty="0"/>
              <a:t>Keräyspaikka:</a:t>
            </a:r>
            <a:br>
              <a:rPr lang="fi-FI" sz="2000" dirty="0"/>
            </a:br>
            <a:r>
              <a:rPr lang="fi-FI" sz="2000" dirty="0"/>
              <a:t>Kuvaajan nimi:</a:t>
            </a:r>
          </a:p>
        </p:txBody>
      </p:sp>
    </p:spTree>
    <p:extLst>
      <p:ext uri="{BB962C8B-B14F-4D97-AF65-F5344CB8AC3E}">
        <p14:creationId xmlns:p14="http://schemas.microsoft.com/office/powerpoint/2010/main" val="1950084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2A75D2A6-381E-4707-B601-CB0FA4D34C4E}"/>
              </a:ext>
            </a:extLst>
          </p:cNvPr>
          <p:cNvSpPr txBox="1"/>
          <p:nvPr/>
        </p:nvSpPr>
        <p:spPr>
          <a:xfrm>
            <a:off x="7494104" y="188844"/>
            <a:ext cx="4442791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000" dirty="0"/>
              <a:t>Kasvin nimi:</a:t>
            </a:r>
            <a:br>
              <a:rPr lang="fi-FI" sz="2000" dirty="0"/>
            </a:br>
            <a:r>
              <a:rPr lang="fi-FI" sz="2000" dirty="0"/>
              <a:t>Keräyspäivämäärä:</a:t>
            </a:r>
            <a:br>
              <a:rPr lang="fi-FI" sz="2000" dirty="0"/>
            </a:br>
            <a:r>
              <a:rPr lang="fi-FI" sz="2000" dirty="0"/>
              <a:t>Keräyspaikka:</a:t>
            </a:r>
            <a:br>
              <a:rPr lang="fi-FI" sz="2000" dirty="0"/>
            </a:br>
            <a:r>
              <a:rPr lang="fi-FI" sz="2000" dirty="0"/>
              <a:t>Kuvaajan nimi:</a:t>
            </a:r>
          </a:p>
        </p:txBody>
      </p:sp>
    </p:spTree>
    <p:extLst>
      <p:ext uri="{BB962C8B-B14F-4D97-AF65-F5344CB8AC3E}">
        <p14:creationId xmlns:p14="http://schemas.microsoft.com/office/powerpoint/2010/main" val="3625413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2A75D2A6-381E-4707-B601-CB0FA4D34C4E}"/>
              </a:ext>
            </a:extLst>
          </p:cNvPr>
          <p:cNvSpPr txBox="1"/>
          <p:nvPr/>
        </p:nvSpPr>
        <p:spPr>
          <a:xfrm>
            <a:off x="7494104" y="138044"/>
            <a:ext cx="4442791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000" dirty="0"/>
              <a:t>Kasvin nimi:</a:t>
            </a:r>
            <a:br>
              <a:rPr lang="fi-FI" sz="2000" dirty="0"/>
            </a:br>
            <a:r>
              <a:rPr lang="fi-FI" sz="2000" dirty="0"/>
              <a:t>Keräyspäivämäärä:</a:t>
            </a:r>
            <a:br>
              <a:rPr lang="fi-FI" sz="2000" dirty="0"/>
            </a:br>
            <a:r>
              <a:rPr lang="fi-FI" sz="2000" dirty="0"/>
              <a:t>Keräyspaikka:</a:t>
            </a:r>
            <a:br>
              <a:rPr lang="fi-FI" sz="2000" dirty="0"/>
            </a:br>
            <a:r>
              <a:rPr lang="fi-FI" sz="2000" dirty="0"/>
              <a:t>Kuvaajan nimi:</a:t>
            </a:r>
          </a:p>
        </p:txBody>
      </p:sp>
    </p:spTree>
    <p:extLst>
      <p:ext uri="{BB962C8B-B14F-4D97-AF65-F5344CB8AC3E}">
        <p14:creationId xmlns:p14="http://schemas.microsoft.com/office/powerpoint/2010/main" val="804941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6E4175BC-38B5-A520-06E9-FD3DF9DD528E}"/>
              </a:ext>
            </a:extLst>
          </p:cNvPr>
          <p:cNvSpPr txBox="1"/>
          <p:nvPr/>
        </p:nvSpPr>
        <p:spPr>
          <a:xfrm>
            <a:off x="7494104" y="138044"/>
            <a:ext cx="4442791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000" dirty="0"/>
              <a:t>Kasvin nimi:</a:t>
            </a:r>
            <a:br>
              <a:rPr lang="fi-FI" sz="2000" dirty="0"/>
            </a:br>
            <a:r>
              <a:rPr lang="fi-FI" sz="2000" dirty="0"/>
              <a:t>Keräyspäivämäärä:</a:t>
            </a:r>
            <a:br>
              <a:rPr lang="fi-FI" sz="2000" dirty="0"/>
            </a:br>
            <a:r>
              <a:rPr lang="fi-FI" sz="2000" dirty="0"/>
              <a:t>Keräyspaikka:</a:t>
            </a:r>
            <a:br>
              <a:rPr lang="fi-FI" sz="2000" dirty="0"/>
            </a:br>
            <a:r>
              <a:rPr lang="fi-FI" sz="2000" dirty="0"/>
              <a:t>Kuvaajan nimi:</a:t>
            </a:r>
          </a:p>
        </p:txBody>
      </p:sp>
    </p:spTree>
    <p:extLst>
      <p:ext uri="{BB962C8B-B14F-4D97-AF65-F5344CB8AC3E}">
        <p14:creationId xmlns:p14="http://schemas.microsoft.com/office/powerpoint/2010/main" val="2852410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58F9E06B-95C9-8CED-6243-0D90B8B3FD05}"/>
              </a:ext>
            </a:extLst>
          </p:cNvPr>
          <p:cNvSpPr txBox="1"/>
          <p:nvPr/>
        </p:nvSpPr>
        <p:spPr>
          <a:xfrm>
            <a:off x="7494104" y="138044"/>
            <a:ext cx="4442791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000" dirty="0"/>
              <a:t>Kasvin nimi:</a:t>
            </a:r>
            <a:br>
              <a:rPr lang="fi-FI" sz="2000" dirty="0"/>
            </a:br>
            <a:r>
              <a:rPr lang="fi-FI" sz="2000" dirty="0"/>
              <a:t>Keräyspäivämäärä:</a:t>
            </a:r>
            <a:br>
              <a:rPr lang="fi-FI" sz="2000" dirty="0"/>
            </a:br>
            <a:r>
              <a:rPr lang="fi-FI" sz="2000" dirty="0"/>
              <a:t>Keräyspaikka:</a:t>
            </a:r>
            <a:br>
              <a:rPr lang="fi-FI" sz="2000" dirty="0"/>
            </a:br>
            <a:r>
              <a:rPr lang="fi-FI" sz="2000" dirty="0"/>
              <a:t>Kuvaajan nimi:</a:t>
            </a:r>
          </a:p>
        </p:txBody>
      </p:sp>
    </p:spTree>
    <p:extLst>
      <p:ext uri="{BB962C8B-B14F-4D97-AF65-F5344CB8AC3E}">
        <p14:creationId xmlns:p14="http://schemas.microsoft.com/office/powerpoint/2010/main" val="2005268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8DA263A5-B34E-F50A-CD15-81DA94FD09B9}"/>
              </a:ext>
            </a:extLst>
          </p:cNvPr>
          <p:cNvSpPr txBox="1"/>
          <p:nvPr/>
        </p:nvSpPr>
        <p:spPr>
          <a:xfrm>
            <a:off x="7494104" y="138044"/>
            <a:ext cx="4442791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000" dirty="0"/>
              <a:t>Kasvin nimi:</a:t>
            </a:r>
            <a:br>
              <a:rPr lang="fi-FI" sz="2000" dirty="0"/>
            </a:br>
            <a:r>
              <a:rPr lang="fi-FI" sz="2000" dirty="0"/>
              <a:t>Keräyspäivämäärä:</a:t>
            </a:r>
            <a:br>
              <a:rPr lang="fi-FI" sz="2000" dirty="0"/>
            </a:br>
            <a:r>
              <a:rPr lang="fi-FI" sz="2000" dirty="0"/>
              <a:t>Keräyspaikka:</a:t>
            </a:r>
            <a:br>
              <a:rPr lang="fi-FI" sz="2000" dirty="0"/>
            </a:br>
            <a:r>
              <a:rPr lang="fi-FI" sz="2000" dirty="0"/>
              <a:t>Kuvaajan nimi:</a:t>
            </a:r>
          </a:p>
        </p:txBody>
      </p:sp>
    </p:spTree>
    <p:extLst>
      <p:ext uri="{BB962C8B-B14F-4D97-AF65-F5344CB8AC3E}">
        <p14:creationId xmlns:p14="http://schemas.microsoft.com/office/powerpoint/2010/main" val="398862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4F6125A6-B6F8-3EC0-9425-20977265A345}"/>
              </a:ext>
            </a:extLst>
          </p:cNvPr>
          <p:cNvSpPr txBox="1"/>
          <p:nvPr/>
        </p:nvSpPr>
        <p:spPr>
          <a:xfrm>
            <a:off x="7494104" y="138044"/>
            <a:ext cx="4442791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000" dirty="0"/>
              <a:t>Kasvin nimi:</a:t>
            </a:r>
            <a:br>
              <a:rPr lang="fi-FI" sz="2000" dirty="0"/>
            </a:br>
            <a:r>
              <a:rPr lang="fi-FI" sz="2000" dirty="0"/>
              <a:t>Keräyspäivämäärä:</a:t>
            </a:r>
            <a:br>
              <a:rPr lang="fi-FI" sz="2000" dirty="0"/>
            </a:br>
            <a:r>
              <a:rPr lang="fi-FI" sz="2000" dirty="0"/>
              <a:t>Keräyspaikka:</a:t>
            </a:r>
            <a:br>
              <a:rPr lang="fi-FI" sz="2000" dirty="0"/>
            </a:br>
            <a:r>
              <a:rPr lang="fi-FI" sz="2000" dirty="0"/>
              <a:t>Kuvaajan nimi:</a:t>
            </a:r>
          </a:p>
        </p:txBody>
      </p:sp>
    </p:spTree>
    <p:extLst>
      <p:ext uri="{BB962C8B-B14F-4D97-AF65-F5344CB8AC3E}">
        <p14:creationId xmlns:p14="http://schemas.microsoft.com/office/powerpoint/2010/main" val="95529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2A75D2A6-381E-4707-B601-CB0FA4D34C4E}"/>
              </a:ext>
            </a:extLst>
          </p:cNvPr>
          <p:cNvSpPr txBox="1"/>
          <p:nvPr/>
        </p:nvSpPr>
        <p:spPr>
          <a:xfrm>
            <a:off x="7494104" y="188844"/>
            <a:ext cx="4442791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000" dirty="0"/>
              <a:t>Kasvin nimi: </a:t>
            </a:r>
            <a:br>
              <a:rPr lang="fi-FI" sz="2000" dirty="0"/>
            </a:br>
            <a:r>
              <a:rPr lang="fi-FI" sz="2000" dirty="0"/>
              <a:t>Keräyspäivämäärä:</a:t>
            </a:r>
            <a:br>
              <a:rPr lang="fi-FI" sz="2000" dirty="0"/>
            </a:br>
            <a:r>
              <a:rPr lang="fi-FI" sz="2000" dirty="0"/>
              <a:t>Keräyspaikka:</a:t>
            </a:r>
            <a:br>
              <a:rPr lang="fi-FI" sz="2000" dirty="0"/>
            </a:br>
            <a:r>
              <a:rPr lang="fi-FI" sz="2000" dirty="0"/>
              <a:t>Kuvaajan nimi:</a:t>
            </a:r>
          </a:p>
        </p:txBody>
      </p:sp>
    </p:spTree>
    <p:extLst>
      <p:ext uri="{BB962C8B-B14F-4D97-AF65-F5344CB8AC3E}">
        <p14:creationId xmlns:p14="http://schemas.microsoft.com/office/powerpoint/2010/main" val="3770117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8B026B2A-F011-3EA7-E665-D11487B3CCB6}"/>
              </a:ext>
            </a:extLst>
          </p:cNvPr>
          <p:cNvSpPr txBox="1"/>
          <p:nvPr/>
        </p:nvSpPr>
        <p:spPr>
          <a:xfrm>
            <a:off x="7494104" y="138044"/>
            <a:ext cx="4442791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000" dirty="0"/>
              <a:t>Kasvin nimi:</a:t>
            </a:r>
            <a:br>
              <a:rPr lang="fi-FI" sz="2000" dirty="0"/>
            </a:br>
            <a:r>
              <a:rPr lang="fi-FI" sz="2000" dirty="0"/>
              <a:t>Keräyspäivämäärä:</a:t>
            </a:r>
            <a:br>
              <a:rPr lang="fi-FI" sz="2000" dirty="0"/>
            </a:br>
            <a:r>
              <a:rPr lang="fi-FI" sz="2000" dirty="0"/>
              <a:t>Keräyspaikka:</a:t>
            </a:r>
            <a:br>
              <a:rPr lang="fi-FI" sz="2000" dirty="0"/>
            </a:br>
            <a:r>
              <a:rPr lang="fi-FI" sz="2000" dirty="0"/>
              <a:t>Kuvaajan nimi:</a:t>
            </a:r>
          </a:p>
        </p:txBody>
      </p:sp>
    </p:spTree>
    <p:extLst>
      <p:ext uri="{BB962C8B-B14F-4D97-AF65-F5344CB8AC3E}">
        <p14:creationId xmlns:p14="http://schemas.microsoft.com/office/powerpoint/2010/main" val="1924341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21CBA887-07DD-F8D1-1C8A-02C93DAAE840}"/>
              </a:ext>
            </a:extLst>
          </p:cNvPr>
          <p:cNvSpPr txBox="1"/>
          <p:nvPr/>
        </p:nvSpPr>
        <p:spPr>
          <a:xfrm>
            <a:off x="7494104" y="138044"/>
            <a:ext cx="4442791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000" dirty="0"/>
              <a:t>Kasvin nimi:</a:t>
            </a:r>
            <a:br>
              <a:rPr lang="fi-FI" sz="2000" dirty="0"/>
            </a:br>
            <a:r>
              <a:rPr lang="fi-FI" sz="2000" dirty="0"/>
              <a:t>Keräyspäivämäärä:</a:t>
            </a:r>
            <a:br>
              <a:rPr lang="fi-FI" sz="2000" dirty="0"/>
            </a:br>
            <a:r>
              <a:rPr lang="fi-FI" sz="2000" dirty="0"/>
              <a:t>Keräyspaikka:</a:t>
            </a:r>
            <a:br>
              <a:rPr lang="fi-FI" sz="2000" dirty="0"/>
            </a:br>
            <a:r>
              <a:rPr lang="fi-FI" sz="2000" dirty="0"/>
              <a:t>Kuvaajan nimi:</a:t>
            </a:r>
          </a:p>
        </p:txBody>
      </p:sp>
    </p:spTree>
    <p:extLst>
      <p:ext uri="{BB962C8B-B14F-4D97-AF65-F5344CB8AC3E}">
        <p14:creationId xmlns:p14="http://schemas.microsoft.com/office/powerpoint/2010/main" val="3754556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2A75D2A6-381E-4707-B601-CB0FA4D34C4E}"/>
              </a:ext>
            </a:extLst>
          </p:cNvPr>
          <p:cNvSpPr txBox="1"/>
          <p:nvPr/>
        </p:nvSpPr>
        <p:spPr>
          <a:xfrm>
            <a:off x="7494104" y="188844"/>
            <a:ext cx="4442791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000" dirty="0"/>
              <a:t>Kasvin nimi:</a:t>
            </a:r>
            <a:br>
              <a:rPr lang="fi-FI" sz="2000" dirty="0"/>
            </a:br>
            <a:r>
              <a:rPr lang="fi-FI" sz="2000" dirty="0"/>
              <a:t>Keräyspäivämäärä:</a:t>
            </a:r>
            <a:br>
              <a:rPr lang="fi-FI" sz="2000" dirty="0"/>
            </a:br>
            <a:r>
              <a:rPr lang="fi-FI" sz="2000" dirty="0"/>
              <a:t>Keräyspaikka:</a:t>
            </a:r>
            <a:br>
              <a:rPr lang="fi-FI" sz="2000" dirty="0"/>
            </a:br>
            <a:r>
              <a:rPr lang="fi-FI" sz="2000" dirty="0"/>
              <a:t>Kuvaajan nimi:</a:t>
            </a:r>
          </a:p>
        </p:txBody>
      </p:sp>
    </p:spTree>
    <p:extLst>
      <p:ext uri="{BB962C8B-B14F-4D97-AF65-F5344CB8AC3E}">
        <p14:creationId xmlns:p14="http://schemas.microsoft.com/office/powerpoint/2010/main" val="2867395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9B71937B-2A99-F295-47DA-409896CF7486}"/>
              </a:ext>
            </a:extLst>
          </p:cNvPr>
          <p:cNvSpPr txBox="1"/>
          <p:nvPr/>
        </p:nvSpPr>
        <p:spPr>
          <a:xfrm>
            <a:off x="7494104" y="188844"/>
            <a:ext cx="4442791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000" dirty="0"/>
              <a:t>Kasvin nimi:</a:t>
            </a:r>
            <a:br>
              <a:rPr lang="fi-FI" sz="2000" dirty="0"/>
            </a:br>
            <a:r>
              <a:rPr lang="fi-FI" sz="2000" dirty="0"/>
              <a:t>Keräyspäivämäärä:</a:t>
            </a:r>
            <a:br>
              <a:rPr lang="fi-FI" sz="2000" dirty="0"/>
            </a:br>
            <a:r>
              <a:rPr lang="fi-FI" sz="2000" dirty="0"/>
              <a:t>Keräyspaikka:</a:t>
            </a:r>
            <a:br>
              <a:rPr lang="fi-FI" sz="2000" dirty="0"/>
            </a:br>
            <a:r>
              <a:rPr lang="fi-FI" sz="2000" dirty="0"/>
              <a:t>Kuvaajan nimi:</a:t>
            </a:r>
          </a:p>
        </p:txBody>
      </p:sp>
    </p:spTree>
    <p:extLst>
      <p:ext uri="{BB962C8B-B14F-4D97-AF65-F5344CB8AC3E}">
        <p14:creationId xmlns:p14="http://schemas.microsoft.com/office/powerpoint/2010/main" val="2042228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2A75D2A6-381E-4707-B601-CB0FA4D34C4E}"/>
              </a:ext>
            </a:extLst>
          </p:cNvPr>
          <p:cNvSpPr txBox="1"/>
          <p:nvPr/>
        </p:nvSpPr>
        <p:spPr>
          <a:xfrm>
            <a:off x="7494104" y="188844"/>
            <a:ext cx="4442791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000" dirty="0"/>
              <a:t>Kasvin nimi:</a:t>
            </a:r>
            <a:br>
              <a:rPr lang="fi-FI" sz="2000" dirty="0"/>
            </a:br>
            <a:r>
              <a:rPr lang="fi-FI" sz="2000" dirty="0"/>
              <a:t>Keräyspäivämäärä:</a:t>
            </a:r>
            <a:br>
              <a:rPr lang="fi-FI" sz="2000" dirty="0"/>
            </a:br>
            <a:r>
              <a:rPr lang="fi-FI" sz="2000" dirty="0"/>
              <a:t>Keräyspaikka:</a:t>
            </a:r>
            <a:br>
              <a:rPr lang="fi-FI" sz="2000" dirty="0"/>
            </a:br>
            <a:r>
              <a:rPr lang="fi-FI" sz="2000" dirty="0"/>
              <a:t>Kuvaajan nimi:</a:t>
            </a:r>
          </a:p>
        </p:txBody>
      </p:sp>
    </p:spTree>
    <p:extLst>
      <p:ext uri="{BB962C8B-B14F-4D97-AF65-F5344CB8AC3E}">
        <p14:creationId xmlns:p14="http://schemas.microsoft.com/office/powerpoint/2010/main" val="820466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2A75D2A6-381E-4707-B601-CB0FA4D34C4E}"/>
              </a:ext>
            </a:extLst>
          </p:cNvPr>
          <p:cNvSpPr txBox="1"/>
          <p:nvPr/>
        </p:nvSpPr>
        <p:spPr>
          <a:xfrm>
            <a:off x="7494104" y="188844"/>
            <a:ext cx="4442791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000" dirty="0"/>
              <a:t>Kasvin nimi:</a:t>
            </a:r>
            <a:br>
              <a:rPr lang="fi-FI" sz="2000" dirty="0"/>
            </a:br>
            <a:r>
              <a:rPr lang="fi-FI" sz="2000" dirty="0"/>
              <a:t>Keräyspäivämäärä:</a:t>
            </a:r>
            <a:br>
              <a:rPr lang="fi-FI" sz="2000" dirty="0"/>
            </a:br>
            <a:r>
              <a:rPr lang="fi-FI" sz="2000" dirty="0"/>
              <a:t>Keräyspaikka:</a:t>
            </a:r>
            <a:br>
              <a:rPr lang="fi-FI" sz="2000" dirty="0"/>
            </a:br>
            <a:r>
              <a:rPr lang="fi-FI" sz="2000" dirty="0"/>
              <a:t>Kuvaajan nimi:</a:t>
            </a:r>
          </a:p>
        </p:txBody>
      </p:sp>
    </p:spTree>
    <p:extLst>
      <p:ext uri="{BB962C8B-B14F-4D97-AF65-F5344CB8AC3E}">
        <p14:creationId xmlns:p14="http://schemas.microsoft.com/office/powerpoint/2010/main" val="2927955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2A75D2A6-381E-4707-B601-CB0FA4D34C4E}"/>
              </a:ext>
            </a:extLst>
          </p:cNvPr>
          <p:cNvSpPr txBox="1"/>
          <p:nvPr/>
        </p:nvSpPr>
        <p:spPr>
          <a:xfrm>
            <a:off x="7494104" y="188844"/>
            <a:ext cx="4442791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000" dirty="0"/>
              <a:t>Kasvin nimi:</a:t>
            </a:r>
            <a:br>
              <a:rPr lang="fi-FI" sz="2000" dirty="0"/>
            </a:br>
            <a:r>
              <a:rPr lang="fi-FI" sz="2000" dirty="0"/>
              <a:t>Keräyspäivämäärä:</a:t>
            </a:r>
            <a:br>
              <a:rPr lang="fi-FI" sz="2000" dirty="0"/>
            </a:br>
            <a:r>
              <a:rPr lang="fi-FI" sz="2000" dirty="0"/>
              <a:t>Keräyspaikka:</a:t>
            </a:r>
            <a:br>
              <a:rPr lang="fi-FI" sz="2000" dirty="0"/>
            </a:br>
            <a:r>
              <a:rPr lang="fi-FI" sz="2000" dirty="0"/>
              <a:t>Kuvaajan nimi:</a:t>
            </a:r>
          </a:p>
        </p:txBody>
      </p:sp>
    </p:spTree>
    <p:extLst>
      <p:ext uri="{BB962C8B-B14F-4D97-AF65-F5344CB8AC3E}">
        <p14:creationId xmlns:p14="http://schemas.microsoft.com/office/powerpoint/2010/main" val="3689218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2A75D2A6-381E-4707-B601-CB0FA4D34C4E}"/>
              </a:ext>
            </a:extLst>
          </p:cNvPr>
          <p:cNvSpPr txBox="1"/>
          <p:nvPr/>
        </p:nvSpPr>
        <p:spPr>
          <a:xfrm>
            <a:off x="7494104" y="188844"/>
            <a:ext cx="4442791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000" dirty="0"/>
              <a:t>Kasvin nimi:</a:t>
            </a:r>
            <a:br>
              <a:rPr lang="fi-FI" sz="2000" dirty="0"/>
            </a:br>
            <a:r>
              <a:rPr lang="fi-FI" sz="2000" dirty="0"/>
              <a:t>Keräyspäivämäärä:</a:t>
            </a:r>
            <a:br>
              <a:rPr lang="fi-FI" sz="2000" dirty="0"/>
            </a:br>
            <a:r>
              <a:rPr lang="fi-FI" sz="2000" dirty="0"/>
              <a:t>Keräyspaikka:</a:t>
            </a:r>
            <a:br>
              <a:rPr lang="fi-FI" sz="2000" dirty="0"/>
            </a:br>
            <a:r>
              <a:rPr lang="fi-FI" sz="2000" dirty="0"/>
              <a:t>Kuvaajan nimi:</a:t>
            </a:r>
          </a:p>
        </p:txBody>
      </p:sp>
    </p:spTree>
    <p:extLst>
      <p:ext uri="{BB962C8B-B14F-4D97-AF65-F5344CB8AC3E}">
        <p14:creationId xmlns:p14="http://schemas.microsoft.com/office/powerpoint/2010/main" val="1770684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2A75D2A6-381E-4707-B601-CB0FA4D34C4E}"/>
              </a:ext>
            </a:extLst>
          </p:cNvPr>
          <p:cNvSpPr txBox="1"/>
          <p:nvPr/>
        </p:nvSpPr>
        <p:spPr>
          <a:xfrm>
            <a:off x="7494104" y="188844"/>
            <a:ext cx="4442791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000" dirty="0"/>
              <a:t>Kasvin nimi:</a:t>
            </a:r>
            <a:br>
              <a:rPr lang="fi-FI" sz="2000" dirty="0"/>
            </a:br>
            <a:r>
              <a:rPr lang="fi-FI" sz="2000" dirty="0"/>
              <a:t>Keräyspäivämäärä:</a:t>
            </a:r>
            <a:br>
              <a:rPr lang="fi-FI" sz="2000" dirty="0"/>
            </a:br>
            <a:r>
              <a:rPr lang="fi-FI" sz="2000" dirty="0"/>
              <a:t>Keräyspaikka:</a:t>
            </a:r>
            <a:br>
              <a:rPr lang="fi-FI" sz="2000" dirty="0"/>
            </a:br>
            <a:r>
              <a:rPr lang="fi-FI" sz="2000" dirty="0"/>
              <a:t>Kuvaajan nimi:</a:t>
            </a:r>
          </a:p>
        </p:txBody>
      </p:sp>
    </p:spTree>
    <p:extLst>
      <p:ext uri="{BB962C8B-B14F-4D97-AF65-F5344CB8AC3E}">
        <p14:creationId xmlns:p14="http://schemas.microsoft.com/office/powerpoint/2010/main" val="2524706723"/>
      </p:ext>
    </p:extLst>
  </p:cSld>
  <p:clrMapOvr>
    <a:masterClrMapping/>
  </p:clrMapOvr>
</p:sld>
</file>

<file path=ppt/theme/theme1.xml><?xml version="1.0" encoding="utf-8"?>
<a:theme xmlns:a="http://schemas.openxmlformats.org/drawingml/2006/main" name="Suurkaupunki">
  <a:themeElements>
    <a:clrScheme name="Suurkaupunki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Suurkaupunk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uurkaupunk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37b1676d-5232-4192-a943-19da2eb092c2" xsi:nil="true"/>
    <Math_Settings xmlns="37b1676d-5232-4192-a943-19da2eb092c2" xsi:nil="true"/>
    <Has_Teacher_Only_SectionGroup xmlns="37b1676d-5232-4192-a943-19da2eb092c2" xsi:nil="true"/>
    <Invited_Students xmlns="37b1676d-5232-4192-a943-19da2eb092c2" xsi:nil="true"/>
    <Self_Registration_Enabled xmlns="37b1676d-5232-4192-a943-19da2eb092c2" xsi:nil="true"/>
    <Invited_Teachers xmlns="37b1676d-5232-4192-a943-19da2eb092c2" xsi:nil="true"/>
    <DefaultSectionNames xmlns="37b1676d-5232-4192-a943-19da2eb092c2" xsi:nil="true"/>
    <TeamsChannelId xmlns="37b1676d-5232-4192-a943-19da2eb092c2" xsi:nil="true"/>
    <Templates xmlns="37b1676d-5232-4192-a943-19da2eb092c2" xsi:nil="true"/>
    <NotebookType xmlns="37b1676d-5232-4192-a943-19da2eb092c2" xsi:nil="true"/>
    <FolderType xmlns="37b1676d-5232-4192-a943-19da2eb092c2" xsi:nil="true"/>
    <CultureName xmlns="37b1676d-5232-4192-a943-19da2eb092c2" xsi:nil="true"/>
    <Students xmlns="37b1676d-5232-4192-a943-19da2eb092c2">
      <UserInfo>
        <DisplayName/>
        <AccountId xsi:nil="true"/>
        <AccountType/>
      </UserInfo>
    </Students>
    <Student_Groups xmlns="37b1676d-5232-4192-a943-19da2eb092c2">
      <UserInfo>
        <DisplayName/>
        <AccountId xsi:nil="true"/>
        <AccountType/>
      </UserInfo>
    </Student_Groups>
    <Distribution_Groups xmlns="37b1676d-5232-4192-a943-19da2eb092c2" xsi:nil="true"/>
    <LMS_Mappings xmlns="37b1676d-5232-4192-a943-19da2eb092c2" xsi:nil="true"/>
    <IsNotebookLocked xmlns="37b1676d-5232-4192-a943-19da2eb092c2" xsi:nil="true"/>
    <Is_Collaboration_Space_Locked xmlns="37b1676d-5232-4192-a943-19da2eb092c2" xsi:nil="true"/>
    <Owner xmlns="37b1676d-5232-4192-a943-19da2eb092c2">
      <UserInfo>
        <DisplayName/>
        <AccountId xsi:nil="true"/>
        <AccountType/>
      </UserInfo>
    </Owner>
    <Teachers xmlns="37b1676d-5232-4192-a943-19da2eb092c2">
      <UserInfo>
        <DisplayName/>
        <AccountId xsi:nil="true"/>
        <AccountType/>
      </UserInfo>
    </Teach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B5D72D645684D4A9E3FB2E33B458333" ma:contentTypeVersion="33" ma:contentTypeDescription="Luo uusi asiakirja." ma:contentTypeScope="" ma:versionID="bde7c78218318cc5561de21d7aa4aa75">
  <xsd:schema xmlns:xsd="http://www.w3.org/2001/XMLSchema" xmlns:xs="http://www.w3.org/2001/XMLSchema" xmlns:p="http://schemas.microsoft.com/office/2006/metadata/properties" xmlns:ns3="37b1676d-5232-4192-a943-19da2eb092c2" xmlns:ns4="1cc0805a-ab8a-44f3-a482-c9f421402b5a" targetNamespace="http://schemas.microsoft.com/office/2006/metadata/properties" ma:root="true" ma:fieldsID="12d8d0eebca2ed9c19a68c56aaf20bad" ns3:_="" ns4:_="">
    <xsd:import namespace="37b1676d-5232-4192-a943-19da2eb092c2"/>
    <xsd:import namespace="1cc0805a-ab8a-44f3-a482-c9f421402b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1676d-5232-4192-a943-19da2eb092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msChannelId" ma:index="14" nillable="true" ma:displayName="Teams Channel Id" ma:internalName="TeamsChannelId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6" nillable="true" ma:displayName="Math Settings" ma:internalName="Math_Settings">
      <xsd:simpleType>
        <xsd:restriction base="dms:Text"/>
      </xsd:simpleType>
    </xsd:element>
    <xsd:element name="DefaultSectionNames" ma:index="1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0805a-ab8a-44f3-a482-c9f421402b5a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4C3A77-42B5-4605-B966-271BD3F594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43A005-5E44-420F-8496-7D0C0B9A1E55}">
  <ds:schemaRefs>
    <ds:schemaRef ds:uri="http://schemas.openxmlformats.org/package/2006/metadata/core-properties"/>
    <ds:schemaRef ds:uri="http://schemas.microsoft.com/office/2006/documentManagement/types"/>
    <ds:schemaRef ds:uri="1cc0805a-ab8a-44f3-a482-c9f421402b5a"/>
    <ds:schemaRef ds:uri="37b1676d-5232-4192-a943-19da2eb092c2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77DD2C0-FD4D-4A9D-A8A3-0BBE721887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b1676d-5232-4192-a943-19da2eb092c2"/>
    <ds:schemaRef ds:uri="1cc0805a-ab8a-44f3-a482-c9f421402b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TM03457491[[fn=Suurkaupunki]]</Template>
  <TotalTime>8</TotalTime>
  <Words>267</Words>
  <Application>Microsoft Office PowerPoint</Application>
  <PresentationFormat>Laajakuva</PresentationFormat>
  <Paragraphs>22</Paragraphs>
  <Slides>21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4" baseType="lpstr">
      <vt:lpstr>Arial</vt:lpstr>
      <vt:lpstr>Calibri Light</vt:lpstr>
      <vt:lpstr>Suurkaupunki</vt:lpstr>
      <vt:lpstr>KASVIO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KASVIO</dc:title>
  <dc:creator>Jouni Ruotsalainen</dc:creator>
  <cp:lastModifiedBy>Laura Weckman</cp:lastModifiedBy>
  <cp:revision>4</cp:revision>
  <dcterms:created xsi:type="dcterms:W3CDTF">2021-06-01T14:38:41Z</dcterms:created>
  <dcterms:modified xsi:type="dcterms:W3CDTF">2023-08-26T13:29:41Z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0x0101004B5D72D645684D4A9E3FB2E33B458333</vt:lpwstr>
  </property>
</Properties>
</file>