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314DBC-A3C1-B0A3-D647-8B52C7F291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4,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Monikulttuuristuvat yhteiskunnat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AF3BCA7-F2A5-7B70-FC8D-EF88CFF09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s.28-30</a:t>
            </a:r>
          </a:p>
        </p:txBody>
      </p:sp>
    </p:spTree>
    <p:extLst>
      <p:ext uri="{BB962C8B-B14F-4D97-AF65-F5344CB8AC3E}">
        <p14:creationId xmlns:p14="http://schemas.microsoft.com/office/powerpoint/2010/main" val="270695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044A3EA-9F95-6D97-C008-87F949594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Suvaita vai rajoittaa?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853E3D-72AE-70CD-8201-2D1CF4417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6109319" cy="5624804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Tehtävän tarkoituksena on pohtia, mitkä vieraiden kulttuurien tavat ja asiat pitäisi sallia ja mitä niistä pitäisi rajoittaa Suomessa. </a:t>
            </a:r>
          </a:p>
          <a:p>
            <a:pPr marL="0" indent="0">
              <a:buNone/>
            </a:pPr>
            <a:endParaRPr lang="fi-FI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Keksikää esimerkkejä vieraan kulttuurin tavoista, joita suomalaisessa kulttuurissa kasvaneen voi olla vaikea hyväksyä. Kerätkää löydöksistä lista.</a:t>
            </a: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A5836D5-E45E-CC1A-DD3C-22D375DB9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872" y="872277"/>
            <a:ext cx="9090570" cy="51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6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28E97A-3582-35D3-DF7E-3D9045F9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5EE43D-B6C4-35E2-2CF6-239AC747B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7512" y="2386584"/>
            <a:ext cx="5312600" cy="447141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muslimin huivi naispoliisilla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muslimin huivi sairaanhoitajalla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verikosto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romaniasu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poikien ympärileikkaus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turbaani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burka opettajalla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järjestetty lapsiavioliitto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bussinkuljettajien rukoustauot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tytön ympärileikkaus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muslimitytön poissaolo liikuntatunneilta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8F367CD-961C-1CCC-5EB1-04F8FF3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8712" y="2386584"/>
            <a:ext cx="5166424" cy="4471416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lasten fyysinen kurittaminen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jehovantodistajien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verensiirtokielto vakavan auto-onnettomuuden jälkeen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isän mielipiteen huomioiminen vaimon valinnassa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koiran syöminen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poikalasten suosiminen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moniavioisuus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kunniamurha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hindun ruokavalio, joka ei salli naudanlihaa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muslimin ruokavalio, joka ei salli porsaanlihaa</a:t>
            </a:r>
          </a:p>
          <a:p>
            <a:pPr marL="0" indent="0">
              <a:buNone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6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F6740E-37D4-B354-AC6C-1D5A1E4B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Maailman muuttovirrat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20B640-ADBA-B5CD-EC75-376E71C0C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112" y="2642616"/>
            <a:ext cx="10277856" cy="41330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1500-luvun lopulta lähtien löytöretket ja siirtokuntien perustaminen Amerikkaan sekä orjakauppa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1800-luvulla matkustamisen helpottuminen, höyrylaivat ja rautatiet (Euroopasta Amerikkaan ja Australiaan, Kiinasta ja Japanista Yhdysvaltoihin)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IIMS jälkeen muuttoliike vapautuneista siirtomaista entisiin emämaihin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Nykyään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Eurooppa ja Aasia ovat houkuttelevia kohteita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Mantereiden sisäinen muuttoliike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Muuttoliike maaseudulta kaupunkeihin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IIMS lähtien pakolaisuus, nykyään lähtömaita mm. Ukraina, Syyria, Afganistan, Kongo, Somalia</a:t>
            </a:r>
          </a:p>
        </p:txBody>
      </p:sp>
    </p:spTree>
    <p:extLst>
      <p:ext uri="{BB962C8B-B14F-4D97-AF65-F5344CB8AC3E}">
        <p14:creationId xmlns:p14="http://schemas.microsoft.com/office/powerpoint/2010/main" val="2126162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F10A03D-B8D7-4106-B452-8F3C71462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65159176-5854-41AA-8779-1E39496D3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2FA54D7-F682-4168-A15B-6262BF16A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439C4658-FDF2-4373-8344-47DA03B04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41A419D-9536-86EF-0735-7D36F543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57" y="973668"/>
            <a:ext cx="3417824" cy="102023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i-FI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Monikulttuurisuus arjessa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D27612F-E1DC-BC19-3BB4-154AA3B8C4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" r="26255" b="1"/>
          <a:stretch>
            <a:fillRect/>
          </a:stretch>
        </p:blipFill>
        <p:spPr>
          <a:xfrm>
            <a:off x="5194608" y="803750"/>
            <a:ext cx="3113903" cy="254229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1E552018-8F13-9075-9C58-3E03DCDA2A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86" r="3" b="38988"/>
          <a:stretch>
            <a:fillRect/>
          </a:stretch>
        </p:blipFill>
        <p:spPr>
          <a:xfrm>
            <a:off x="8472235" y="803753"/>
            <a:ext cx="3113904" cy="2542289"/>
          </a:xfrm>
          <a:prstGeom prst="rect">
            <a:avLst/>
          </a:prstGeom>
        </p:spPr>
      </p:pic>
      <p:sp>
        <p:nvSpPr>
          <p:cNvPr id="40" name="Rectangle 34">
            <a:extLst>
              <a:ext uri="{FF2B5EF4-FFF2-40B4-BE49-F238E27FC236}">
                <a16:creationId xmlns:a16="http://schemas.microsoft.com/office/drawing/2014/main" id="{C0246788-5559-4236-B1FF-BE8D22104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D0135F-F542-C12F-FB89-ADF8C7C72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57" y="2395728"/>
            <a:ext cx="3417824" cy="37547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Ruokakulttuurit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Harrastukset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Musiikki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Kielet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Uskonnot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Pukeutumistavat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Tapakulttuurit 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DD70721-26E2-EB25-70D2-2D58F4CC07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74" r="10171" b="3"/>
          <a:stretch>
            <a:fillRect/>
          </a:stretch>
        </p:blipFill>
        <p:spPr>
          <a:xfrm>
            <a:off x="5194608" y="3511958"/>
            <a:ext cx="3113903" cy="254229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B860F9B-90DB-BB69-0E4E-96E947F87A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630" r="-1" b="16014"/>
          <a:stretch>
            <a:fillRect/>
          </a:stretch>
        </p:blipFill>
        <p:spPr>
          <a:xfrm>
            <a:off x="8472235" y="3511960"/>
            <a:ext cx="3113904" cy="254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64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36B58F-12F4-07C1-AAF4-E9171EE7C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Integroituminen vs. marginalisoituminen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CA8655-1951-494D-307A-060DA28BD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753838" cy="40716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Kotouttaminen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Marginalisoituminen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Yksilö ei sopeudu / yksilöä ei hyväksytä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Syrjäytyminen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Kaupunginosien eriytyminen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Maahanmuuttajien oman kulttuurin ilmiöiden syrjäyttäminen (poliittiset valinnat)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Kulttuuriristiriita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Arvot ja asenteet yhteiskunnassa: kulttuurirelativistit vs. äärioikeistolaiset populistit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1104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CF0948F-47E9-26E5-CB20-14752DF8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Käsitteitä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0C8657-4375-4199-B66B-592F59123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Akkulturaatio</a:t>
            </a: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kaksi kulttuuria kohtaa ja kohtaamisen seurauksena kumpikin kulttuuri muuttuu</a:t>
            </a:r>
          </a:p>
          <a:p>
            <a:pPr marL="0" indent="0">
              <a:buNone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Assimilaatio</a:t>
            </a: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vähemmistökulttuuri sulautuu valtakulttuuriin ja luopuu omasta kulttuuristaan vapaaehtoisesti tai pakotettuna</a:t>
            </a:r>
          </a:p>
          <a:p>
            <a:pPr marL="0" indent="0">
              <a:buNone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Segregaatio</a:t>
            </a: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kulttuurien eristäminen tai erottelu muista kulttuureista</a:t>
            </a:r>
          </a:p>
        </p:txBody>
      </p:sp>
    </p:spTree>
    <p:extLst>
      <p:ext uri="{BB962C8B-B14F-4D97-AF65-F5344CB8AC3E}">
        <p14:creationId xmlns:p14="http://schemas.microsoft.com/office/powerpoint/2010/main" val="284232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95321F5A-E2D8-2B9D-7C4B-DE2D25F02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Tehtäviä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2EE79A-4E32-92AE-F7D1-2EF0CD3BE3C1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 kpl 4, Monikulttuuristuvat yhteiskunnat, s.28-30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tehtävät 1,2,3, s.31</a:t>
            </a:r>
          </a:p>
        </p:txBody>
      </p:sp>
    </p:spTree>
    <p:extLst>
      <p:ext uri="{BB962C8B-B14F-4D97-AF65-F5344CB8AC3E}">
        <p14:creationId xmlns:p14="http://schemas.microsoft.com/office/powerpoint/2010/main" val="1120957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62</TotalTime>
  <Words>270</Words>
  <Application>Microsoft Office PowerPoint</Application>
  <PresentationFormat>Laajakuva</PresentationFormat>
  <Paragraphs>62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Wingdings 3</vt:lpstr>
      <vt:lpstr>Ioni (johtoryhmä)</vt:lpstr>
      <vt:lpstr>Kpl 4, Monikulttuuristuvat yhteiskunnat</vt:lpstr>
      <vt:lpstr>Suvaita vai rajoittaa?</vt:lpstr>
      <vt:lpstr>PowerPoint-esitys</vt:lpstr>
      <vt:lpstr>esimerkkejä</vt:lpstr>
      <vt:lpstr>Maailman muuttovirrat</vt:lpstr>
      <vt:lpstr>Monikulttuurisuus arjessa</vt:lpstr>
      <vt:lpstr>Integroituminen vs. marginalisoituminen</vt:lpstr>
      <vt:lpstr>Käsitteitä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1</cp:revision>
  <dcterms:created xsi:type="dcterms:W3CDTF">2026-10-19T18:10:52Z</dcterms:created>
  <dcterms:modified xsi:type="dcterms:W3CDTF">2026-10-19T19:13:37Z</dcterms:modified>
</cp:coreProperties>
</file>