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60" r:id="rId3"/>
    <p:sldId id="261" r:id="rId4"/>
    <p:sldId id="262" r:id="rId5"/>
    <p:sldId id="257" r:id="rId6"/>
    <p:sldId id="258" r:id="rId7"/>
    <p:sldId id="259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5923F103-BC34-4FE4-A40E-EDDEECFDA5D0}" type="datetimeFigureOut">
              <a:rPr lang="en-US" dirty="0"/>
              <a:pPr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53086D93-FCAC-47E0-A2EE-787E62CA814C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CDA879A6-0FD0-4734-A311-86BFCA472E6E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/>
            <a:lstStyle/>
            <a:p>
              <a:endParaRPr lang="fi-FI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dirty="0"/>
              <a:t>9/30/2026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73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72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FA79BF4-648B-AC2C-98FE-FBD3F07D3A9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1,</a:t>
            </a:r>
            <a:b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Kulttuureja tutkimassa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B0A6E9A6-E470-966D-417F-975D591BF63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fi-FI" sz="3600" dirty="0"/>
              <a:t>s.8-13</a:t>
            </a:r>
          </a:p>
        </p:txBody>
      </p:sp>
    </p:spTree>
    <p:extLst>
      <p:ext uri="{BB962C8B-B14F-4D97-AF65-F5344CB8AC3E}">
        <p14:creationId xmlns:p14="http://schemas.microsoft.com/office/powerpoint/2010/main" val="24971484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CA808776-4925-707A-AC48-4B0DA1070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886" y="1209957"/>
            <a:ext cx="3262066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Jakso</a:t>
            </a:r>
            <a:b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b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Vieraat kulttuurit katseen kohteena</a:t>
            </a: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16BDACA-4D4C-2A7C-C90B-4FAFDEB1A8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805544"/>
            <a:ext cx="6017375" cy="5453742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Nonverbaali viestintä </a:t>
            </a: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tarkoittaa sanatonta oheisviestintää, kuten eleitä, ilmeitä, asentoja, liikkeitä, äänensävyjä, pukeutumista, tuoksuja, koruja ja koskettamista.</a:t>
            </a:r>
          </a:p>
          <a:p>
            <a:pPr marL="0" indent="0"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Tällainen viestintä on hyvin kulttuurisidonnaista.</a:t>
            </a:r>
          </a:p>
          <a:p>
            <a:pPr marL="0" indent="0">
              <a:buNone/>
            </a:pPr>
            <a:endParaRPr lang="fi-FI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Suomalaisten sanaton viestintä</a:t>
            </a:r>
          </a:p>
          <a:p>
            <a:pPr marL="0" indent="0">
              <a:buNone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Pohdi esimerkkien avulla, mitä suomalaisessa kulttuurissa voi viestiä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eleiden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pukeutumisen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korujen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fi-FI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koskettamisen avulla</a:t>
            </a: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fi-FI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21143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3977F62-A030-25F6-6EC1-B1B1CA5DF1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Näkökulmia tehtävään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F6C6672-656F-1E06-60D8-075CE1A61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0352" y="2603500"/>
            <a:ext cx="11045952" cy="40076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Eleiden avulla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Keskisormi: vihaa, suuttumusta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Peukalo ylös: hyväksyntää, pitämistä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Pukeutumisen avulla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Poikkeava asu voi viestiä kuulumista tiettyyn  alakulttuuriin.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Virallinen puku viestii luottamusta, valtaa, asiantuntemusta.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Monella ammatilla on oma virka-asu.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Pukeutuminen voi ilmaista vapaa-ajalla tai töissä olemista.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40290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1D9AD8-4846-9EA0-5C4F-14008A471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Näkökulmia tehtävään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157F6E1-66DC-0386-2F6D-9FFA832544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5216" y="2414016"/>
            <a:ext cx="9395397" cy="426110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Korujen avulla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Risti: olen kristitty.</a:t>
            </a:r>
          </a:p>
          <a:p>
            <a:pPr marL="0" indent="0">
              <a:buNone/>
            </a:pP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Protukoru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olen käynyt Prometheus-leirin.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Suomen leijona: olen ylpeä suomalaisuudesta.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Kosketuksen avulla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Kättely: tervehtiminen, toisen huomioiminen kohdattaessa 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Halaaminen: monia eri viestejä, esimerkiksi “mukava nähdä”, “otan osaa”, “kiitos”.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4490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B219AE65-9B94-44EA-BEF3-EF4BFA169C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0C81A57-9CD5-461B-8FFE-4A8CB6CFBE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017539" y="467397"/>
            <a:ext cx="695829" cy="5919116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3086C462-37F4-494D-8292-CCB95221CC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2000" cy="6858000"/>
            <a:chOff x="0" y="0"/>
            <a:chExt cx="12192000" cy="6858000"/>
          </a:xfrm>
          <a:solidFill>
            <a:srgbClr val="FFFFFF"/>
          </a:solidFill>
        </p:grpSpPr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2C7D2D64-353F-4802-AA48-A70CE6020B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0"/>
              <a:ext cx="12192000" cy="685800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fi-FI"/>
            </a:p>
          </p:txBody>
        </p:sp>
        <p:sp>
          <p:nvSpPr>
            <p:cNvPr id="27" name="Freeform 5">
              <a:extLst>
                <a:ext uri="{FF2B5EF4-FFF2-40B4-BE49-F238E27FC236}">
                  <a16:creationId xmlns:a16="http://schemas.microsoft.com/office/drawing/2014/main" id="{30A6328F-CAA3-4052-BF4C-14BD47706E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 noEditPoints="1"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ln>
              <a:noFill/>
            </a:ln>
          </p:spPr>
          <p:style>
            <a:lnRef idx="0">
              <a:scrgbClr r="0" g="0" b="0"/>
            </a:lnRef>
            <a:fillRef idx="1002">
              <a:schemeClr val="dk2"/>
            </a:fillRef>
            <a:effectRef idx="0">
              <a:scrgbClr r="0" g="0" b="0"/>
            </a:effectRef>
            <a:fontRef idx="major"/>
          </p:style>
          <p:txBody>
            <a:bodyPr/>
            <a:lstStyle/>
            <a:p>
              <a:endParaRPr lang="fi-FI"/>
            </a:p>
          </p:txBody>
        </p:sp>
      </p:grpSp>
      <p:sp>
        <p:nvSpPr>
          <p:cNvPr id="2" name="Otsikko 1">
            <a:extLst>
              <a:ext uri="{FF2B5EF4-FFF2-40B4-BE49-F238E27FC236}">
                <a16:creationId xmlns:a16="http://schemas.microsoft.com/office/drawing/2014/main" id="{D15FCCAD-0018-6FBB-220E-3AEBB43645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0372" y="1209957"/>
            <a:ext cx="3034580" cy="4438087"/>
          </a:xfrm>
        </p:spPr>
        <p:txBody>
          <a:bodyPr anchor="ctr">
            <a:normAutofit/>
          </a:bodyPr>
          <a:lstStyle/>
          <a:p>
            <a:pPr algn="r"/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Otava: </a:t>
            </a:r>
            <a:b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32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Kpl 1, Tietoisku</a:t>
            </a: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D23B2CD-009B-425A-9616-1E1AD1D5AB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56687" y="1930986"/>
            <a:ext cx="0" cy="3200400"/>
          </a:xfrm>
          <a:prstGeom prst="line">
            <a:avLst/>
          </a:prstGeom>
          <a:ln w="15875" cap="sq">
            <a:solidFill>
              <a:schemeClr val="tx2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C7F6675-E576-3A0F-9AE9-A77C83BD0A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424" y="1059025"/>
            <a:ext cx="6017378" cy="4739950"/>
          </a:xfrm>
        </p:spPr>
        <p:txBody>
          <a:bodyPr anchor="ctr">
            <a:norm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Katsotaan video ”Viisi kulttuurintutkimuksen käsitettä”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i-FI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Vihkoon / koneelle muistiinpanot käsitteistä (muistiinpanot seuraavassa diassa)</a:t>
            </a:r>
          </a:p>
        </p:txBody>
      </p:sp>
    </p:spTree>
    <p:extLst>
      <p:ext uri="{BB962C8B-B14F-4D97-AF65-F5344CB8AC3E}">
        <p14:creationId xmlns:p14="http://schemas.microsoft.com/office/powerpoint/2010/main" val="28122326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F88DA62-C053-0127-5CB1-3E4EBB43C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kulttuurintutkimuksen käsitettä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3B8D8F9-0C39-E8BA-CF7B-BFF4C4B3D0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1208" y="2603500"/>
            <a:ext cx="11082528" cy="4254500"/>
          </a:xfrm>
        </p:spPr>
        <p:txBody>
          <a:bodyPr/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Diskurssi</a:t>
            </a:r>
            <a:b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Käsitteen avulla tutkitaan, miten sanoilla luodaan todellisuutta ja käytetään valtaa. Esimerkiksi käsitteillä löytöretket ja valkoisen miehen taakka luodaan todellisuutta.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Eurosentrismi</a:t>
            </a:r>
            <a:b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0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Eurosentrismi</a:t>
            </a: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on maailman tarkastelua ja arviointia eurooppalaiskeskeisestä näkökulmasta. Esimerkiksi Lähi- ja Kaukoitä.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Orientalismi</a:t>
            </a:r>
            <a:b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Eurooppalaisten kiinnostus ja ylimielinen suhtautuminen orienttiin eli itään ja sen kulttuureihin. </a:t>
            </a:r>
          </a:p>
          <a:p>
            <a:pPr marL="0" indent="0">
              <a:buNone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50038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123CD0-4F99-8CA9-BF73-2EDDDA8ED5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5 kulttuurintutkimuksen käsitettä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3BAC856-B14B-AFCA-4E07-7B6977533F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2064" y="2603500"/>
            <a:ext cx="11128248" cy="4007612"/>
          </a:xfrm>
        </p:spPr>
        <p:txBody>
          <a:bodyPr/>
          <a:lstStyle/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Monikulttuurisuus</a:t>
            </a:r>
          </a:p>
          <a:p>
            <a:pPr marL="0" indent="0">
              <a:buNone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Monikulttuurisessa yhteiskunnassa elää rinnakkain monia eri kulttuureja. Monikulttuurisen politiikan tarkoitus on luoda reilu ja toimiva yhteiskunta kaikille kulttuureille.</a:t>
            </a:r>
          </a:p>
          <a:p>
            <a:pPr marL="0" indent="0">
              <a:buNone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fi-FI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Postkoloniaalinen tutkimus</a:t>
            </a:r>
            <a:b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Siirtomaa-ajan jälkeinen tutkimus, joka korostaa  perinteisen historiankirjoituksen sivuuttamia näkökulmia.</a:t>
            </a:r>
          </a:p>
          <a:p>
            <a:pPr marL="0" indent="0">
              <a:buNone/>
            </a:pPr>
            <a:endParaRPr lang="fi-FI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04107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i (johtoryhmä)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Ioni (johtoryhmä)</Template>
  <TotalTime>79</TotalTime>
  <Words>283</Words>
  <Application>Microsoft Office PowerPoint</Application>
  <PresentationFormat>Laajakuva</PresentationFormat>
  <Paragraphs>45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4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7</vt:i4>
      </vt:variant>
    </vt:vector>
  </HeadingPairs>
  <TitlesOfParts>
    <vt:vector size="12" baseType="lpstr">
      <vt:lpstr>Arial</vt:lpstr>
      <vt:lpstr>Calibri</vt:lpstr>
      <vt:lpstr>Century Gothic</vt:lpstr>
      <vt:lpstr>Wingdings 3</vt:lpstr>
      <vt:lpstr>Ioni (johtoryhmä)</vt:lpstr>
      <vt:lpstr>Kpl 1, Kulttuureja tutkimassa</vt:lpstr>
      <vt:lpstr>1. Jakso   Vieraat kulttuurit katseen kohteena</vt:lpstr>
      <vt:lpstr>Näkökulmia tehtävään</vt:lpstr>
      <vt:lpstr>Näkökulmia tehtävään</vt:lpstr>
      <vt:lpstr>Otava:  Kpl 1, Tietoisku</vt:lpstr>
      <vt:lpstr>5 kulttuurintutkimuksen käsitettä</vt:lpstr>
      <vt:lpstr>5 kulttuurintutkimuksen käsitettä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Leila Töyrylä</dc:creator>
  <cp:lastModifiedBy>Leila Töyrylä</cp:lastModifiedBy>
  <cp:revision>1</cp:revision>
  <dcterms:created xsi:type="dcterms:W3CDTF">2026-09-30T11:01:04Z</dcterms:created>
  <dcterms:modified xsi:type="dcterms:W3CDTF">2026-09-30T12:20:23Z</dcterms:modified>
</cp:coreProperties>
</file>