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6" y="5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EBEE2-912F-480E-9C05-4E31D92225DD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921C386-28B7-45C1-B2F1-573A3A26E1C5}" type="datetime1">
              <a:rPr lang="fi-FI" smtClean="0"/>
              <a:t>3.12.2020</a:t>
            </a:fld>
            <a:endParaRPr lang="en-US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"/>
              <a:t>Muokkaa tekstin perustyylejä napsauttamalla</a:t>
            </a:r>
            <a:endParaRPr lang="en-US"/>
          </a:p>
          <a:p>
            <a:pPr lvl="1" rtl="0"/>
            <a:r>
              <a:rPr lang="fi"/>
              <a:t>Toinen taso</a:t>
            </a:r>
          </a:p>
          <a:p>
            <a:pPr lvl="2" rtl="0"/>
            <a:r>
              <a:rPr lang="fi"/>
              <a:t>Kolmas taso</a:t>
            </a:r>
          </a:p>
          <a:p>
            <a:pPr lvl="3" rtl="0"/>
            <a:r>
              <a:rPr lang="fi"/>
              <a:t>Neljäs taso</a:t>
            </a:r>
          </a:p>
          <a:p>
            <a:pPr lvl="4" rtl="0"/>
            <a:r>
              <a:rPr lang="fi"/>
              <a:t>Viides taso</a:t>
            </a:r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pPr rtl="0"/>
            <a:fld id="{D333519F-843D-4D32-BA64-656BC6AC4DA3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6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806733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45161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138438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14616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460695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4388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13178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88404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703801-F711-40F9-9B56-77FBC145414B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0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fld id="{D7CD3DFB-A4C7-4CEC-AB9B-66D7594D9109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4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25D4FFD-250F-42DE-8618-6D33D0945576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5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26A7F96-E146-44FA-9181-EADF068C161D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96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BC3B49-041D-4B38-8CBE-140F67F1C3C3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8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2A58AB-B984-44E1-96A8-5FC5D89F26AA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4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41593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3090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6343564-1337-43E5-904A-A7BD9FFE90C2}" type="datetime1">
              <a:rPr lang="fi-FI" smtClean="0"/>
              <a:t>3.12.2020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921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hf sldNum="0" hdr="0" ft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rtlCol="0" anchor="ctr">
            <a:normAutofit fontScale="90000"/>
          </a:bodyPr>
          <a:lstStyle/>
          <a:p>
            <a:br>
              <a:rPr lang="fi-FI" dirty="0"/>
            </a:br>
            <a:r>
              <a:rPr lang="fi-FI" sz="3100" b="1" i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Uudistukset YO-tutkinnossa</a:t>
            </a:r>
            <a:br>
              <a:rPr lang="fi-FI" sz="3100" i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Jatkossa kaikki opiskelijat kirjoittavat </a:t>
            </a:r>
            <a:r>
              <a:rPr lang="fi-FI" sz="2200" u="sng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vähintään </a:t>
            </a:r>
            <a:r>
              <a:rPr lang="fi-FI" sz="2200" u="sng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viisi </a:t>
            </a:r>
            <a:r>
              <a:rPr lang="fi-FI" sz="2200">
                <a:latin typeface="Times New Roman" panose="02020603050405020304" pitchFamily="18" charset="0"/>
                <a:cs typeface="Times New Roman" panose="02020603050405020304" pitchFamily="18" charset="0"/>
              </a:rPr>
              <a:t>ainetta</a:t>
            </a:r>
            <a:br>
              <a:rPr lang="fi-FI" sz="2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fi-FI" sz="2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äidinkieli</a:t>
            </a:r>
            <a:b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i-FI" sz="2200" dirty="0">
                <a:latin typeface="Abadi" panose="020B0604020104020204" pitchFamily="34" charset="0"/>
                <a:cs typeface="Times New Roman" panose="02020603050405020304" pitchFamily="18" charset="0"/>
              </a:rPr>
              <a:t>+ </a:t>
            </a:r>
            <a:r>
              <a:rPr lang="fi-FI" sz="2200" dirty="0">
                <a:solidFill>
                  <a:srgbClr val="FFFF00"/>
                </a:solidFill>
                <a:latin typeface="Abadi" panose="020B0604020104020204" pitchFamily="34" charset="0"/>
                <a:cs typeface="Times New Roman" panose="02020603050405020304" pitchFamily="18" charset="0"/>
              </a:rPr>
              <a:t>kolme</a:t>
            </a:r>
            <a:r>
              <a:rPr lang="fi-FI" sz="2200" dirty="0">
                <a:latin typeface="Abadi" panose="020B0604020104020204" pitchFamily="34" charset="0"/>
                <a:cs typeface="Times New Roman" panose="02020603050405020304" pitchFamily="18" charset="0"/>
              </a:rPr>
              <a:t> seuraavista:</a:t>
            </a:r>
            <a:br>
              <a:rPr lang="fi-FI" sz="22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r>
              <a:rPr lang="fi-FI" sz="2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•matematiikka</a:t>
            </a:r>
            <a:br>
              <a:rPr lang="fi-FI" sz="2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i-FI" sz="2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•reaaliaineen koe</a:t>
            </a:r>
            <a:br>
              <a:rPr lang="fi-FI" sz="2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i-FI" sz="2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•ruotsi</a:t>
            </a:r>
            <a:br>
              <a:rPr lang="fi-FI" sz="2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i-FI" sz="2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•vieras kieli</a:t>
            </a:r>
            <a:b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i-FI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lisäksi</a:t>
            </a:r>
            <a: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valittava </a:t>
            </a:r>
            <a:r>
              <a:rPr lang="fi-FI" sz="22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reaali</a:t>
            </a:r>
            <a:r>
              <a:rPr lang="fi-FI" sz="2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tai kieli tai  matematiikka.</a:t>
            </a:r>
            <a:b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Kokelaat eivät enää sitovasti valitse kokeita pakollisiksi tai ylimääräisiksi. </a:t>
            </a:r>
            <a:r>
              <a:rPr lang="fi-FI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Vähintään yksi vaativamman tason koe.</a:t>
            </a:r>
            <a:br>
              <a:rPr lang="fi-FI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i-FI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Tulee voimaan kokelailla, jotka aloittavat tutkinnon keväällä 2022.</a:t>
            </a:r>
            <a:endParaRPr lang="fi" sz="22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theme/theme1.xml><?xml version="1.0" encoding="utf-8"?>
<a:theme xmlns:a="http://schemas.openxmlformats.org/drawingml/2006/main" name="Tiivistymisjuova">
  <a:themeElements>
    <a:clrScheme name="Tiivistymisjuov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Tiivistymisjuov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iivistymisjuov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Tiivistymisjuova</Template>
  <TotalTime>8</TotalTime>
  <Words>75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Abadi</vt:lpstr>
      <vt:lpstr>Arial</vt:lpstr>
      <vt:lpstr>Calibri</vt:lpstr>
      <vt:lpstr>Century Gothic</vt:lpstr>
      <vt:lpstr>Times New Roman</vt:lpstr>
      <vt:lpstr>Tiivistymisjuova</vt:lpstr>
      <vt:lpstr> Uudistukset YO-tutkinnossa  Jatkossa kaikki opiskelijat kirjoittavat vähintään viisi ainetta  •äidinkieli + kolme seuraavista: •matematiikka •reaaliaineen koe •ruotsi •vieras kieli  + lisäksi valittava reaali tai kieli tai  matematiikka.  Kokelaat eivät enää sitovasti valitse kokeita pakollisiksi tai ylimääräisiksi. Vähintään yksi vaativamman tason koe. Tulee voimaan kokelailla, jotka aloittavat tutkinnon keväällä 2022.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Uudistukset YO-tutkinnossa  Jatkossa kaikki opiskelijat kirjoittavat vähintään viisi ainetta  •äidinkieli + kolme seuraavista: •matematiikka •reaaliaineen koe •ruotsi •vieras kieli  + lisäksi valittava reaali tai kieli tai  matematiikka.  Kokelaat eivät enää sitovasti valitse kokeita pakollisiksi tai ylimääräisiksi. Vähintään yksi vaativamman tason koe. Tulee voimaan kokelailla, jotka aloittavat tutkinnon keväällä 2022.</dc:title>
  <dc:creator>Tuovi Liimatainen</dc:creator>
  <cp:lastModifiedBy>Tuovi Liimatainen</cp:lastModifiedBy>
  <cp:revision>1</cp:revision>
  <dcterms:created xsi:type="dcterms:W3CDTF">2020-12-03T07:55:37Z</dcterms:created>
  <dcterms:modified xsi:type="dcterms:W3CDTF">2020-12-03T08:03:42Z</dcterms:modified>
</cp:coreProperties>
</file>