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mp4" ContentType="video/unknown"/>
  <Default Extension="tiff" ContentType="image/tif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4" d="100"/>
          <a:sy n="54" d="100"/>
        </p:scale>
        <p:origin x="-112" y="-6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02B02-B52E-9B44-95E1-C1A04A76CE59}" type="datetimeFigureOut">
              <a:rPr lang="fi-FI" smtClean="0"/>
              <a:t>9.2.2013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7390-BED3-364F-A824-DD2F174188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8903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02B02-B52E-9B44-95E1-C1A04A76CE59}" type="datetimeFigureOut">
              <a:rPr lang="fi-FI" smtClean="0"/>
              <a:t>9.2.2013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7390-BED3-364F-A824-DD2F174188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9540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02B02-B52E-9B44-95E1-C1A04A76CE59}" type="datetimeFigureOut">
              <a:rPr lang="fi-FI" smtClean="0"/>
              <a:t>9.2.2013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7390-BED3-364F-A824-DD2F174188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127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02B02-B52E-9B44-95E1-C1A04A76CE59}" type="datetimeFigureOut">
              <a:rPr lang="fi-FI" smtClean="0"/>
              <a:t>9.2.2013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7390-BED3-364F-A824-DD2F174188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9170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02B02-B52E-9B44-95E1-C1A04A76CE59}" type="datetimeFigureOut">
              <a:rPr lang="fi-FI" smtClean="0"/>
              <a:t>9.2.2013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7390-BED3-364F-A824-DD2F174188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0688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02B02-B52E-9B44-95E1-C1A04A76CE59}" type="datetimeFigureOut">
              <a:rPr lang="fi-FI" smtClean="0"/>
              <a:t>9.2.2013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7390-BED3-364F-A824-DD2F174188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611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02B02-B52E-9B44-95E1-C1A04A76CE59}" type="datetimeFigureOut">
              <a:rPr lang="fi-FI" smtClean="0"/>
              <a:t>9.2.2013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7390-BED3-364F-A824-DD2F174188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4244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02B02-B52E-9B44-95E1-C1A04A76CE59}" type="datetimeFigureOut">
              <a:rPr lang="fi-FI" smtClean="0"/>
              <a:t>9.2.2013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7390-BED3-364F-A824-DD2F174188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2339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02B02-B52E-9B44-95E1-C1A04A76CE59}" type="datetimeFigureOut">
              <a:rPr lang="fi-FI" smtClean="0"/>
              <a:t>9.2.2013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7390-BED3-364F-A824-DD2F174188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2891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02B02-B52E-9B44-95E1-C1A04A76CE59}" type="datetimeFigureOut">
              <a:rPr lang="fi-FI" smtClean="0"/>
              <a:t>9.2.2013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7390-BED3-364F-A824-DD2F174188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367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02B02-B52E-9B44-95E1-C1A04A76CE59}" type="datetimeFigureOut">
              <a:rPr lang="fi-FI" smtClean="0"/>
              <a:t>9.2.2013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7390-BED3-364F-A824-DD2F174188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7174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02B02-B52E-9B44-95E1-C1A04A76CE59}" type="datetimeFigureOut">
              <a:rPr lang="fi-FI" smtClean="0"/>
              <a:t>9.2.2013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F7390-BED3-364F-A824-DD2F174188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117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8781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Timez</a:t>
            </a:r>
            <a:r>
              <a:rPr lang="fi-FI" dirty="0" smtClean="0"/>
              <a:t> Attack</a:t>
            </a:r>
            <a:endParaRPr lang="fi-FI" dirty="0"/>
          </a:p>
        </p:txBody>
      </p:sp>
      <p:pic>
        <p:nvPicPr>
          <p:cNvPr id="6" name="Bett_2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7" y="980728"/>
            <a:ext cx="8352928" cy="5593110"/>
          </a:xfrm>
        </p:spPr>
      </p:pic>
    </p:spTree>
    <p:extLst>
      <p:ext uri="{BB962C8B-B14F-4D97-AF65-F5344CB8AC3E}">
        <p14:creationId xmlns:p14="http://schemas.microsoft.com/office/powerpoint/2010/main" val="748343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fi-FI" dirty="0" err="1" smtClean="0"/>
              <a:t>Lastenkirkko.fi</a:t>
            </a:r>
            <a:r>
              <a:rPr lang="fi-FI" dirty="0" smtClean="0"/>
              <a:t> (</a:t>
            </a:r>
            <a:r>
              <a:rPr lang="fi-FI" dirty="0" err="1" smtClean="0"/>
              <a:t>Childrens</a:t>
            </a:r>
            <a:r>
              <a:rPr lang="fi-FI" dirty="0" smtClean="0"/>
              <a:t> </a:t>
            </a:r>
            <a:r>
              <a:rPr lang="fi-FI" dirty="0" err="1" smtClean="0"/>
              <a:t>church</a:t>
            </a:r>
            <a:r>
              <a:rPr lang="fi-FI" dirty="0" smtClean="0"/>
              <a:t>)</a:t>
            </a:r>
            <a:endParaRPr lang="fi-FI" dirty="0"/>
          </a:p>
        </p:txBody>
      </p:sp>
      <p:pic>
        <p:nvPicPr>
          <p:cNvPr id="4" name="Lastenkirkko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556792"/>
            <a:ext cx="8229600" cy="4810671"/>
          </a:xfrm>
        </p:spPr>
      </p:pic>
    </p:spTree>
    <p:extLst>
      <p:ext uri="{BB962C8B-B14F-4D97-AF65-F5344CB8AC3E}">
        <p14:creationId xmlns:p14="http://schemas.microsoft.com/office/powerpoint/2010/main" val="3105111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098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99" y="112474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32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fi-FI" dirty="0" err="1" smtClean="0"/>
              <a:t>Sumdog</a:t>
            </a:r>
            <a:endParaRPr lang="fi-FI" dirty="0"/>
          </a:p>
        </p:txBody>
      </p:sp>
      <p:pic>
        <p:nvPicPr>
          <p:cNvPr id="4" name="SumdogAquamarin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6979"/>
            <a:ext cx="9144000" cy="4722341"/>
          </a:xfrm>
        </p:spPr>
      </p:pic>
    </p:spTree>
    <p:extLst>
      <p:ext uri="{BB962C8B-B14F-4D97-AF65-F5344CB8AC3E}">
        <p14:creationId xmlns:p14="http://schemas.microsoft.com/office/powerpoint/2010/main" val="1557226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864096"/>
          </a:xfrm>
        </p:spPr>
        <p:txBody>
          <a:bodyPr/>
          <a:lstStyle/>
          <a:p>
            <a:r>
              <a:rPr lang="fi-FI" dirty="0" err="1" smtClean="0"/>
              <a:t>Sumdog.com</a:t>
            </a:r>
            <a:endParaRPr lang="fi-FI" dirty="0"/>
          </a:p>
        </p:txBody>
      </p:sp>
      <p:pic>
        <p:nvPicPr>
          <p:cNvPr id="4" name="Sisällön paikkamerkki 3" descr="Sumdog report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61" b="-9361"/>
          <a:stretch>
            <a:fillRect/>
          </a:stretch>
        </p:blipFill>
        <p:spPr>
          <a:xfrm>
            <a:off x="5045" y="1628800"/>
            <a:ext cx="9144000" cy="4324350"/>
          </a:xfrm>
        </p:spPr>
      </p:pic>
    </p:spTree>
    <p:extLst>
      <p:ext uri="{BB962C8B-B14F-4D97-AF65-F5344CB8AC3E}">
        <p14:creationId xmlns:p14="http://schemas.microsoft.com/office/powerpoint/2010/main" val="3898328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224136"/>
          </a:xfrm>
        </p:spPr>
        <p:txBody>
          <a:bodyPr/>
          <a:lstStyle/>
          <a:p>
            <a:r>
              <a:rPr lang="fi-FI" dirty="0" err="1"/>
              <a:t>Sumdog.com</a:t>
            </a:r>
            <a:endParaRPr lang="fi-FI" dirty="0"/>
          </a:p>
        </p:txBody>
      </p:sp>
      <p:pic>
        <p:nvPicPr>
          <p:cNvPr id="4" name="Sisällön paikkamerkki 3" descr="Sumdog challence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4" b="-1144"/>
          <a:stretch>
            <a:fillRect/>
          </a:stretch>
        </p:blipFill>
        <p:spPr>
          <a:xfrm>
            <a:off x="467544" y="1988840"/>
            <a:ext cx="8229600" cy="4324350"/>
          </a:xfrm>
        </p:spPr>
      </p:pic>
    </p:spTree>
    <p:extLst>
      <p:ext uri="{BB962C8B-B14F-4D97-AF65-F5344CB8AC3E}">
        <p14:creationId xmlns:p14="http://schemas.microsoft.com/office/powerpoint/2010/main" val="3085741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936104"/>
          </a:xfrm>
        </p:spPr>
        <p:txBody>
          <a:bodyPr/>
          <a:lstStyle/>
          <a:p>
            <a:r>
              <a:rPr lang="fi-FI" dirty="0" err="1"/>
              <a:t>Sumdog.com</a:t>
            </a:r>
            <a:endParaRPr lang="fi-FI" dirty="0"/>
          </a:p>
        </p:txBody>
      </p:sp>
      <p:pic>
        <p:nvPicPr>
          <p:cNvPr id="4" name="Sisällön paikkamerkki 3" descr="Sumdog lesson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8" r="-2448"/>
          <a:stretch>
            <a:fillRect/>
          </a:stretch>
        </p:blipFill>
        <p:spPr>
          <a:xfrm>
            <a:off x="457200" y="1844824"/>
            <a:ext cx="8229600" cy="4729014"/>
          </a:xfrm>
        </p:spPr>
      </p:pic>
    </p:spTree>
    <p:extLst>
      <p:ext uri="{BB962C8B-B14F-4D97-AF65-F5344CB8AC3E}">
        <p14:creationId xmlns:p14="http://schemas.microsoft.com/office/powerpoint/2010/main" val="34334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</Words>
  <Application>Microsoft Macintosh PowerPoint</Application>
  <PresentationFormat>Näytössä katseltava diaesitys (4:3)</PresentationFormat>
  <Paragraphs>6</Paragraphs>
  <Slides>8</Slides>
  <Notes>0</Notes>
  <HiddenSlides>0</HiddenSlides>
  <MMClips>4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9" baseType="lpstr">
      <vt:lpstr>Office-teema</vt:lpstr>
      <vt:lpstr>PowerPoint-esitys</vt:lpstr>
      <vt:lpstr>Timez Attack</vt:lpstr>
      <vt:lpstr>Lastenkirkko.fi (Childrens church)</vt:lpstr>
      <vt:lpstr>PowerPoint-esitys</vt:lpstr>
      <vt:lpstr>Sumdog</vt:lpstr>
      <vt:lpstr>Sumdog.com</vt:lpstr>
      <vt:lpstr>Sumdog.com</vt:lpstr>
      <vt:lpstr>Sumdog.com</vt:lpstr>
    </vt:vector>
  </TitlesOfParts>
  <Company>NEWTEC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Petri Lounaskorpi</dc:creator>
  <cp:lastModifiedBy>Petri Lounaskorpi</cp:lastModifiedBy>
  <cp:revision>1</cp:revision>
  <dcterms:created xsi:type="dcterms:W3CDTF">2013-02-09T06:58:19Z</dcterms:created>
  <dcterms:modified xsi:type="dcterms:W3CDTF">2013-02-09T07:00:31Z</dcterms:modified>
</cp:coreProperties>
</file>