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media/image45.png" ContentType="image/png"/>
  <Override PartName="/ppt/media/image44.png" ContentType="image/png"/>
  <Override PartName="/ppt/media/image42.png" ContentType="image/png"/>
  <Override PartName="/ppt/media/image41.png" ContentType="image/png"/>
  <Override PartName="/ppt/media/image36.png" ContentType="image/png"/>
  <Override PartName="/ppt/media/image31.png" ContentType="image/png"/>
  <Override PartName="/ppt/media/image30.jpeg" ContentType="image/jpeg"/>
  <Override PartName="/ppt/media/image34.jpeg" ContentType="image/jpeg"/>
  <Override PartName="/ppt/media/image29.jpeg" ContentType="image/jpeg"/>
  <Override PartName="/ppt/media/image13.jpeg" ContentType="image/jpeg"/>
  <Override PartName="/ppt/media/image25.png" ContentType="image/png"/>
  <Override PartName="/ppt/media/image24.png" ContentType="image/png"/>
  <Override PartName="/ppt/media/image22.png" ContentType="image/png"/>
  <Override PartName="/ppt/media/image21.png" ContentType="image/png"/>
  <Override PartName="/ppt/media/image19.jpeg" ContentType="image/jpeg"/>
  <Override PartName="/ppt/media/image40.png" ContentType="image/png"/>
  <Override PartName="/ppt/media/image12.jpeg" ContentType="image/jpeg"/>
  <Override PartName="/ppt/media/image15.png" ContentType="image/png"/>
  <Override PartName="/ppt/media/image35.jpeg" ContentType="image/jpeg"/>
  <Override PartName="/ppt/media/image8.png" ContentType="image/png"/>
  <Override PartName="/ppt/media/image14.jpeg" ContentType="image/jpeg"/>
  <Override PartName="/ppt/media/image23.png" ContentType="image/png"/>
  <Override PartName="/ppt/media/image11.jpeg" ContentType="image/jpeg"/>
  <Override PartName="/ppt/media/image43.jpeg" ContentType="image/jpeg"/>
  <Override PartName="/ppt/media/image38.jpeg" ContentType="image/jpeg"/>
  <Override PartName="/ppt/media/image32.jpeg" ContentType="image/jpeg"/>
  <Override PartName="/ppt/media/image3.png" ContentType="image/png"/>
  <Override PartName="/ppt/media/image27.jpeg" ContentType="image/jpeg"/>
  <Override PartName="/ppt/media/image6.jpeg" ContentType="image/jpeg"/>
  <Override PartName="/ppt/media/image10.png" ContentType="image/png"/>
  <Override PartName="/ppt/media/image39.jpeg" ContentType="image/jpeg"/>
  <Override PartName="/ppt/media/image28.jpeg" ContentType="image/jpeg"/>
  <Override PartName="/ppt/media/image20.png" ContentType="image/png"/>
  <Override PartName="/ppt/media/image2.jpeg" ContentType="image/jpeg"/>
  <Override PartName="/ppt/media/image18.png" ContentType="image/png"/>
  <Override PartName="/ppt/media/image7.jpeg" ContentType="image/jpeg"/>
  <Override PartName="/ppt/media/image9.png" ContentType="image/png"/>
  <Override PartName="/ppt/media/image33.png" ContentType="image/png"/>
  <Override PartName="/ppt/media/image1.jpeg" ContentType="image/jpeg"/>
  <Override PartName="/ppt/media/image17.jpeg" ContentType="image/jpeg"/>
  <Override PartName="/ppt/media/image37.png" ContentType="image/png"/>
  <Override PartName="/ppt/media/image26.jpeg" ContentType="image/jpeg"/>
  <Override PartName="/ppt/media/image4.png" ContentType="image/png"/>
  <Override PartName="/ppt/media/image5.jpeg" ContentType="image/jpeg"/>
  <Override PartName="/ppt/media/image16.jpeg" ContentType="image/jpeg"/>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24.xml.rels" ContentType="application/vnd.openxmlformats-package.relationships+xml"/>
  <Override PartName="/ppt/slides/_rels/slide23.xml.rels" ContentType="application/vnd.openxmlformats-package.relationships+xml"/>
  <Override PartName="/ppt/slides/_rels/slide22.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27.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10.xml.rels" ContentType="application/vnd.openxmlformats-package.relationships+xml"/>
  <Override PartName="/ppt/slideLayouts/_rels/slideLayout14.xml.rels" ContentType="application/vnd.openxmlformats-package.relationships+xml"/>
  <Override PartName="/ppt/slideLayouts/_rels/slideLayout1.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slideLayout24.xml" ContentType="application/vnd.openxmlformats-officedocument.presentationml.slideLayout+xml"/>
  <Override PartName="/ppt/slideLayouts/slideLayout6.xml" ContentType="application/vnd.openxmlformats-officedocument.presentationml.slideLayout+xml"/>
  <Override PartName="/ppt/slideLayouts/slideLayout23.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27" name="PlaceHolder 2"/>
          <p:cNvSpPr>
            <a:spLocks noGrp="1"/>
          </p:cNvSpPr>
          <p:nvPr>
            <p:ph type="body"/>
          </p:nvPr>
        </p:nvSpPr>
        <p:spPr>
          <a:xfrm>
            <a:off x="457200" y="1600200"/>
            <a:ext cx="8229240" cy="2158200"/>
          </a:xfrm>
          <a:prstGeom prst="rect">
            <a:avLst/>
          </a:prstGeom>
        </p:spPr>
        <p:txBody>
          <a:bodyPr bIns="0" lIns="0" rIns="0" tIns="0" wrap="none"/>
          <a:p>
            <a:endParaRPr/>
          </a:p>
        </p:txBody>
      </p:sp>
      <p:sp>
        <p:nvSpPr>
          <p:cNvPr id="28" name="PlaceHolder 3"/>
          <p:cNvSpPr>
            <a:spLocks noGrp="1"/>
          </p:cNvSpPr>
          <p:nvPr>
            <p:ph type="body"/>
          </p:nvPr>
        </p:nvSpPr>
        <p:spPr>
          <a:xfrm>
            <a:off x="457200" y="3963600"/>
            <a:ext cx="8229240" cy="215820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30"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31"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32" name="PlaceHolder 4"/>
          <p:cNvSpPr>
            <a:spLocks noGrp="1"/>
          </p:cNvSpPr>
          <p:nvPr>
            <p:ph type="body"/>
          </p:nvPr>
        </p:nvSpPr>
        <p:spPr>
          <a:xfrm>
            <a:off x="4673520" y="3963600"/>
            <a:ext cx="4015440" cy="2158200"/>
          </a:xfrm>
          <a:prstGeom prst="rect">
            <a:avLst/>
          </a:prstGeom>
        </p:spPr>
        <p:txBody>
          <a:bodyPr bIns="0" lIns="0" rIns="0" tIns="0" wrap="none"/>
          <a:p>
            <a:endParaRPr/>
          </a:p>
        </p:txBody>
      </p:sp>
      <p:sp>
        <p:nvSpPr>
          <p:cNvPr id="33" name="PlaceHolder 5"/>
          <p:cNvSpPr>
            <a:spLocks noGrp="1"/>
          </p:cNvSpPr>
          <p:nvPr>
            <p:ph type="body"/>
          </p:nvPr>
        </p:nvSpPr>
        <p:spPr>
          <a:xfrm>
            <a:off x="457200" y="3963600"/>
            <a:ext cx="4015440" cy="215820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3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36" name="PlaceHolder 3"/>
          <p:cNvSpPr>
            <a:spLocks noGrp="1"/>
          </p:cNvSpPr>
          <p:nvPr>
            <p:ph type="body"/>
          </p:nvPr>
        </p:nvSpPr>
        <p:spPr>
          <a:xfrm>
            <a:off x="4673520" y="1600200"/>
            <a:ext cx="4015440" cy="215820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46" name="PlaceHolder 2"/>
          <p:cNvSpPr>
            <a:spLocks noGrp="1"/>
          </p:cNvSpPr>
          <p:nvPr>
            <p:ph type="subTitle"/>
          </p:nvPr>
        </p:nvSpPr>
        <p:spPr>
          <a:xfrm>
            <a:off x="457200" y="1600200"/>
            <a:ext cx="8229240" cy="452592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48" name="PlaceHolder 2"/>
          <p:cNvSpPr>
            <a:spLocks noGrp="1"/>
          </p:cNvSpPr>
          <p:nvPr>
            <p:ph type="body"/>
          </p:nvPr>
        </p:nvSpPr>
        <p:spPr>
          <a:xfrm>
            <a:off x="457200" y="1600200"/>
            <a:ext cx="8229240" cy="452556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50"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51" name="PlaceHolder 3"/>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4680"/>
            <a:ext cx="8229240" cy="585108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5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56" name="PlaceHolder 3"/>
          <p:cNvSpPr>
            <a:spLocks noGrp="1"/>
          </p:cNvSpPr>
          <p:nvPr>
            <p:ph type="body"/>
          </p:nvPr>
        </p:nvSpPr>
        <p:spPr>
          <a:xfrm>
            <a:off x="457200" y="3963600"/>
            <a:ext cx="4015440" cy="2158200"/>
          </a:xfrm>
          <a:prstGeom prst="rect">
            <a:avLst/>
          </a:prstGeom>
        </p:spPr>
        <p:txBody>
          <a:bodyPr bIns="0" lIns="0" rIns="0" tIns="0" wrap="none"/>
          <a:p>
            <a:endParaRPr/>
          </a:p>
        </p:txBody>
      </p:sp>
      <p:sp>
        <p:nvSpPr>
          <p:cNvPr id="57" name="PlaceHolder 4"/>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 name="PlaceHolder 2"/>
          <p:cNvSpPr>
            <a:spLocks noGrp="1"/>
          </p:cNvSpPr>
          <p:nvPr>
            <p:ph type="subTitle"/>
          </p:nvPr>
        </p:nvSpPr>
        <p:spPr>
          <a:xfrm>
            <a:off x="457200" y="1600200"/>
            <a:ext cx="8229240" cy="452592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59"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60"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61" name="PlaceHolder 4"/>
          <p:cNvSpPr>
            <a:spLocks noGrp="1"/>
          </p:cNvSpPr>
          <p:nvPr>
            <p:ph type="body"/>
          </p:nvPr>
        </p:nvSpPr>
        <p:spPr>
          <a:xfrm>
            <a:off x="4673520" y="3963600"/>
            <a:ext cx="4015440" cy="215820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3"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64"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65" name="PlaceHolder 4"/>
          <p:cNvSpPr>
            <a:spLocks noGrp="1"/>
          </p:cNvSpPr>
          <p:nvPr>
            <p:ph type="body"/>
          </p:nvPr>
        </p:nvSpPr>
        <p:spPr>
          <a:xfrm>
            <a:off x="457200" y="3963600"/>
            <a:ext cx="8228520" cy="215820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7" name="PlaceHolder 2"/>
          <p:cNvSpPr>
            <a:spLocks noGrp="1"/>
          </p:cNvSpPr>
          <p:nvPr>
            <p:ph type="body"/>
          </p:nvPr>
        </p:nvSpPr>
        <p:spPr>
          <a:xfrm>
            <a:off x="457200" y="1600200"/>
            <a:ext cx="8229240" cy="2158200"/>
          </a:xfrm>
          <a:prstGeom prst="rect">
            <a:avLst/>
          </a:prstGeom>
        </p:spPr>
        <p:txBody>
          <a:bodyPr bIns="0" lIns="0" rIns="0" tIns="0" wrap="none"/>
          <a:p>
            <a:endParaRPr/>
          </a:p>
        </p:txBody>
      </p:sp>
      <p:sp>
        <p:nvSpPr>
          <p:cNvPr id="68" name="PlaceHolder 3"/>
          <p:cNvSpPr>
            <a:spLocks noGrp="1"/>
          </p:cNvSpPr>
          <p:nvPr>
            <p:ph type="body"/>
          </p:nvPr>
        </p:nvSpPr>
        <p:spPr>
          <a:xfrm>
            <a:off x="457200" y="3963600"/>
            <a:ext cx="8229240" cy="215820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70"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71"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72" name="PlaceHolder 4"/>
          <p:cNvSpPr>
            <a:spLocks noGrp="1"/>
          </p:cNvSpPr>
          <p:nvPr>
            <p:ph type="body"/>
          </p:nvPr>
        </p:nvSpPr>
        <p:spPr>
          <a:xfrm>
            <a:off x="4673520" y="3963600"/>
            <a:ext cx="4015440" cy="2158200"/>
          </a:xfrm>
          <a:prstGeom prst="rect">
            <a:avLst/>
          </a:prstGeom>
        </p:spPr>
        <p:txBody>
          <a:bodyPr bIns="0" lIns="0" rIns="0" tIns="0" wrap="none"/>
          <a:p>
            <a:endParaRPr/>
          </a:p>
        </p:txBody>
      </p:sp>
      <p:sp>
        <p:nvSpPr>
          <p:cNvPr id="73" name="PlaceHolder 5"/>
          <p:cNvSpPr>
            <a:spLocks noGrp="1"/>
          </p:cNvSpPr>
          <p:nvPr>
            <p:ph type="body"/>
          </p:nvPr>
        </p:nvSpPr>
        <p:spPr>
          <a:xfrm>
            <a:off x="457200" y="3963600"/>
            <a:ext cx="4015440" cy="215820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7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76" name="PlaceHolder 3"/>
          <p:cNvSpPr>
            <a:spLocks noGrp="1"/>
          </p:cNvSpPr>
          <p:nvPr>
            <p:ph type="body"/>
          </p:nvPr>
        </p:nvSpPr>
        <p:spPr>
          <a:xfrm>
            <a:off x="4673520" y="1600200"/>
            <a:ext cx="4015440" cy="2158200"/>
          </a:xfrm>
          <a:prstGeom prst="rect">
            <a:avLst/>
          </a:prstGeom>
        </p:spPr>
        <p:txBody>
          <a:bodyP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 name="PlaceHolder 2"/>
          <p:cNvSpPr>
            <a:spLocks noGrp="1"/>
          </p:cNvSpPr>
          <p:nvPr>
            <p:ph type="body"/>
          </p:nvPr>
        </p:nvSpPr>
        <p:spPr>
          <a:xfrm>
            <a:off x="457200" y="1600200"/>
            <a:ext cx="8229240" cy="452556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0"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11" name="PlaceHolder 3"/>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85108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16" name="PlaceHolder 3"/>
          <p:cNvSpPr>
            <a:spLocks noGrp="1"/>
          </p:cNvSpPr>
          <p:nvPr>
            <p:ph type="body"/>
          </p:nvPr>
        </p:nvSpPr>
        <p:spPr>
          <a:xfrm>
            <a:off x="457200" y="3963600"/>
            <a:ext cx="4015440" cy="2158200"/>
          </a:xfrm>
          <a:prstGeom prst="rect">
            <a:avLst/>
          </a:prstGeom>
        </p:spPr>
        <p:txBody>
          <a:bodyPr bIns="0" lIns="0" rIns="0" tIns="0" wrap="none"/>
          <a:p>
            <a:endParaRPr/>
          </a:p>
        </p:txBody>
      </p:sp>
      <p:sp>
        <p:nvSpPr>
          <p:cNvPr id="17" name="PlaceHolder 4"/>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9"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20"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21" name="PlaceHolder 4"/>
          <p:cNvSpPr>
            <a:spLocks noGrp="1"/>
          </p:cNvSpPr>
          <p:nvPr>
            <p:ph type="body"/>
          </p:nvPr>
        </p:nvSpPr>
        <p:spPr>
          <a:xfrm>
            <a:off x="4673520" y="3963600"/>
            <a:ext cx="4015440" cy="215820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23"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24"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25" name="PlaceHolder 4"/>
          <p:cNvSpPr>
            <a:spLocks noGrp="1"/>
          </p:cNvSpPr>
          <p:nvPr>
            <p:ph type="body"/>
          </p:nvPr>
        </p:nvSpPr>
        <p:spPr>
          <a:xfrm>
            <a:off x="457200" y="3963600"/>
            <a:ext cx="8228520" cy="215820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fi-FI" sz="4400">
                <a:solidFill>
                  <a:srgbClr val="000000"/>
                </a:solidFill>
                <a:latin typeface="Calibri"/>
              </a:rPr>
              <a:t>Click to edit the title text formatMuokkaa perustyyl. napsautt.</a:t>
            </a:r>
            <a:endParaRPr/>
          </a:p>
        </p:txBody>
      </p:sp>
      <p:sp>
        <p:nvSpPr>
          <p:cNvPr id="1" name="PlaceHolder 2"/>
          <p:cNvSpPr>
            <a:spLocks noGrp="1"/>
          </p:cNvSpPr>
          <p:nvPr>
            <p:ph type="body"/>
          </p:nvPr>
        </p:nvSpPr>
        <p:spPr>
          <a:xfrm>
            <a:off x="457200" y="1600200"/>
            <a:ext cx="8229240" cy="4525560"/>
          </a:xfrm>
          <a:prstGeom prst="rect">
            <a:avLst/>
          </a:prstGeom>
        </p:spPr>
        <p:txBody>
          <a:bodyPr/>
          <a:p>
            <a:pPr>
              <a:buSzPct val="25000"/>
              <a:buFont typeface="StarSymbol"/>
              <a:buChar char=""/>
            </a:pPr>
            <a:r>
              <a:rPr lang="fi-FI" sz="3200">
                <a:solidFill>
                  <a:srgbClr val="000000"/>
                </a:solidFill>
                <a:latin typeface="Calibri"/>
              </a:rPr>
              <a:t>Click to edit the outline text format</a:t>
            </a:r>
            <a:endParaRPr/>
          </a:p>
          <a:p>
            <a:pPr lvl="1">
              <a:buSzPct val="25000"/>
              <a:buFont typeface="StarSymbol"/>
              <a:buChar char=""/>
            </a:pPr>
            <a:r>
              <a:rPr lang="fi-FI" sz="3200">
                <a:solidFill>
                  <a:srgbClr val="000000"/>
                </a:solidFill>
                <a:latin typeface="Calibri"/>
              </a:rPr>
              <a:t>Second Outline Level</a:t>
            </a:r>
            <a:endParaRPr/>
          </a:p>
          <a:p>
            <a:pPr lvl="2">
              <a:buSzPct val="25000"/>
              <a:buFont typeface="StarSymbol"/>
              <a:buChar char=""/>
            </a:pPr>
            <a:r>
              <a:rPr lang="fi-FI" sz="3200">
                <a:solidFill>
                  <a:srgbClr val="000000"/>
                </a:solidFill>
                <a:latin typeface="Calibri"/>
              </a:rPr>
              <a:t>Third Outline Level</a:t>
            </a:r>
            <a:endParaRPr/>
          </a:p>
          <a:p>
            <a:pPr lvl="3">
              <a:buSzPct val="25000"/>
              <a:buFont typeface="StarSymbol"/>
              <a:buChar char=""/>
            </a:pPr>
            <a:r>
              <a:rPr lang="fi-FI" sz="3200">
                <a:solidFill>
                  <a:srgbClr val="000000"/>
                </a:solidFill>
                <a:latin typeface="Calibri"/>
              </a:rPr>
              <a:t>Fourth Outline Level</a:t>
            </a:r>
            <a:endParaRPr/>
          </a:p>
          <a:p>
            <a:pPr lvl="4">
              <a:buSzPct val="25000"/>
              <a:buFont typeface="StarSymbol"/>
              <a:buChar char=""/>
            </a:pPr>
            <a:r>
              <a:rPr lang="fi-FI" sz="3200">
                <a:solidFill>
                  <a:srgbClr val="000000"/>
                </a:solidFill>
                <a:latin typeface="Calibri"/>
              </a:rPr>
              <a:t>Fifth Outline Level</a:t>
            </a:r>
            <a:endParaRPr/>
          </a:p>
          <a:p>
            <a:pPr lvl="5">
              <a:buSzPct val="25000"/>
              <a:buFont typeface="StarSymbol"/>
              <a:buChar char=""/>
            </a:pPr>
            <a:r>
              <a:rPr lang="fi-FI" sz="3200">
                <a:solidFill>
                  <a:srgbClr val="000000"/>
                </a:solidFill>
                <a:latin typeface="Calibri"/>
              </a:rPr>
              <a:t>Sixth Outline Level</a:t>
            </a:r>
            <a:endParaRPr/>
          </a:p>
          <a:p>
            <a:pPr>
              <a:lnSpc>
                <a:spcPct val="100000"/>
              </a:lnSpc>
              <a:buFont typeface="Arial"/>
              <a:buChar char="•"/>
            </a:pPr>
            <a:r>
              <a:rPr lang="fi-FI" sz="3200">
                <a:solidFill>
                  <a:srgbClr val="000000"/>
                </a:solidFill>
                <a:latin typeface="Calibri"/>
              </a:rPr>
              <a:t>Seventh Outline LevelMuokkaa tekstin perustyylejä napsauttamalla</a:t>
            </a:r>
            <a:endParaRPr/>
          </a:p>
          <a:p>
            <a:pPr lvl="1">
              <a:lnSpc>
                <a:spcPct val="100000"/>
              </a:lnSpc>
              <a:buSzPct val="25000"/>
              <a:buFont typeface="StarSymbol"/>
              <a:buChar char=""/>
            </a:pPr>
            <a:r>
              <a:rPr lang="fi-FI" sz="2800">
                <a:solidFill>
                  <a:srgbClr val="000000"/>
                </a:solidFill>
                <a:latin typeface="Calibri"/>
              </a:rPr>
              <a:t>toinen taso</a:t>
            </a:r>
            <a:endParaRPr/>
          </a:p>
          <a:p>
            <a:pPr lvl="2">
              <a:lnSpc>
                <a:spcPct val="100000"/>
              </a:lnSpc>
              <a:buSzPct val="25000"/>
              <a:buFont typeface="StarSymbol"/>
              <a:buChar char=""/>
            </a:pPr>
            <a:r>
              <a:rPr lang="fi-FI" sz="2400">
                <a:solidFill>
                  <a:srgbClr val="000000"/>
                </a:solidFill>
                <a:latin typeface="Calibri"/>
              </a:rPr>
              <a:t>kolmas taso</a:t>
            </a:r>
            <a:endParaRPr/>
          </a:p>
          <a:p>
            <a:pPr lvl="3">
              <a:lnSpc>
                <a:spcPct val="100000"/>
              </a:lnSpc>
              <a:buSzPct val="25000"/>
              <a:buFont typeface="StarSymbol"/>
              <a:buChar char=""/>
            </a:pPr>
            <a:r>
              <a:rPr lang="fi-FI" sz="2000">
                <a:solidFill>
                  <a:srgbClr val="000000"/>
                </a:solidFill>
                <a:latin typeface="Calibri"/>
              </a:rPr>
              <a:t>neljäs taso</a:t>
            </a:r>
            <a:endParaRPr/>
          </a:p>
          <a:p>
            <a:pPr lvl="4">
              <a:lnSpc>
                <a:spcPct val="100000"/>
              </a:lnSpc>
              <a:buSzPct val="25000"/>
              <a:buFont typeface="StarSymbol"/>
              <a:buChar char=""/>
            </a:pPr>
            <a:r>
              <a:rPr lang="fi-FI" sz="2000">
                <a:solidFill>
                  <a:srgbClr val="000000"/>
                </a:solidFill>
                <a:latin typeface="Calibri"/>
              </a:rPr>
              <a:t>viides taso</a:t>
            </a:r>
            <a:endParaRPr/>
          </a:p>
        </p:txBody>
      </p:sp>
      <p:sp>
        <p:nvSpPr>
          <p:cNvPr id="2" name="PlaceHolder 3"/>
          <p:cNvSpPr>
            <a:spLocks noGrp="1"/>
          </p:cNvSpPr>
          <p:nvPr>
            <p:ph type="dt"/>
          </p:nvPr>
        </p:nvSpPr>
        <p:spPr>
          <a:xfrm>
            <a:off x="457200" y="6356520"/>
            <a:ext cx="2133360" cy="364680"/>
          </a:xfrm>
          <a:prstGeom prst="rect">
            <a:avLst/>
          </a:prstGeom>
        </p:spPr>
        <p:txBody>
          <a:bodyPr anchor="ctr"/>
          <a:p>
            <a:pPr>
              <a:lnSpc>
                <a:spcPct val="100000"/>
              </a:lnSpc>
            </a:pPr>
            <a:r>
              <a:rPr lang="en-US" sz="1200">
                <a:solidFill>
                  <a:srgbClr val="8b8b8b"/>
                </a:solidFill>
                <a:latin typeface="Calibri"/>
              </a:rPr>
              <a:t>8/8/14</a:t>
            </a:r>
            <a:endParaRPr/>
          </a:p>
        </p:txBody>
      </p:sp>
      <p:sp>
        <p:nvSpPr>
          <p:cNvPr id="3" name="PlaceHolder 4"/>
          <p:cNvSpPr>
            <a:spLocks noGrp="1"/>
          </p:cNvSpPr>
          <p:nvPr>
            <p:ph type="ftr"/>
          </p:nvPr>
        </p:nvSpPr>
        <p:spPr>
          <a:xfrm>
            <a:off x="3124080" y="6356520"/>
            <a:ext cx="2895120" cy="364680"/>
          </a:xfrm>
          <a:prstGeom prst="rect">
            <a:avLst/>
          </a:prstGeom>
        </p:spPr>
        <p:txBody>
          <a:bodyPr anchor="ctr"/>
          <a:p>
            <a:endParaRPr/>
          </a:p>
        </p:txBody>
      </p:sp>
      <p:sp>
        <p:nvSpPr>
          <p:cNvPr id="4" name="PlaceHolder 5"/>
          <p:cNvSpPr>
            <a:spLocks noGrp="1"/>
          </p:cNvSpPr>
          <p:nvPr>
            <p:ph type="sldNum"/>
          </p:nvPr>
        </p:nvSpPr>
        <p:spPr>
          <a:xfrm>
            <a:off x="6553080" y="6356520"/>
            <a:ext cx="2133360" cy="364680"/>
          </a:xfrm>
          <a:prstGeom prst="rect">
            <a:avLst/>
          </a:prstGeom>
        </p:spPr>
        <p:txBody>
          <a:bodyPr anchor="ctr"/>
          <a:p>
            <a:pPr algn="r">
              <a:lnSpc>
                <a:spcPct val="100000"/>
              </a:lnSpc>
            </a:pPr>
            <a:fld id="{6532490E-649D-4FEC-A70D-80099B0C967C}" type="slidenum">
              <a:rPr lang="en-US" sz="1200">
                <a:solidFill>
                  <a:srgbClr val="8b8b8b"/>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4680"/>
            <a:ext cx="8229240" cy="1142640"/>
          </a:xfrm>
          <a:prstGeom prst="rect">
            <a:avLst/>
          </a:prstGeom>
        </p:spPr>
        <p:txBody>
          <a:bodyPr anchor="ctr"/>
          <a:p>
            <a:pPr>
              <a:lnSpc>
                <a:spcPct val="100000"/>
              </a:lnSpc>
            </a:pPr>
            <a:r>
              <a:rPr lang="fi-FI" sz="4400">
                <a:solidFill>
                  <a:srgbClr val="000000"/>
                </a:solidFill>
                <a:latin typeface="Calibri"/>
              </a:rPr>
              <a:t>Click to edit the title text formatMuokkaa perustyyl. napsautt.</a:t>
            </a:r>
            <a:endParaRPr/>
          </a:p>
        </p:txBody>
      </p:sp>
      <p:sp>
        <p:nvSpPr>
          <p:cNvPr id="38" name="PlaceHolder 2"/>
          <p:cNvSpPr>
            <a:spLocks noGrp="1"/>
          </p:cNvSpPr>
          <p:nvPr>
            <p:ph type="body"/>
          </p:nvPr>
        </p:nvSpPr>
        <p:spPr>
          <a:xfrm>
            <a:off x="457200" y="1535040"/>
            <a:ext cx="4039920" cy="639360"/>
          </a:xfrm>
          <a:prstGeom prst="rect">
            <a:avLst/>
          </a:prstGeom>
        </p:spPr>
        <p:txBody>
          <a:bodyPr anchor="b"/>
          <a:p>
            <a:pPr>
              <a:buSzPct val="25000"/>
              <a:buFont typeface="StarSymbol"/>
              <a:buChar char=""/>
            </a:pPr>
            <a:r>
              <a:rPr b="1" lang="fi-FI" sz="2400">
                <a:solidFill>
                  <a:srgbClr val="000000"/>
                </a:solidFill>
                <a:latin typeface="Calibri"/>
              </a:rPr>
              <a:t>Click to edit the outline text format</a:t>
            </a:r>
            <a:endParaRPr/>
          </a:p>
          <a:p>
            <a:pPr lvl="1">
              <a:buSzPct val="25000"/>
              <a:buFont typeface="StarSymbol"/>
              <a:buChar char=""/>
            </a:pPr>
            <a:r>
              <a:rPr b="1" lang="fi-FI" sz="2400">
                <a:solidFill>
                  <a:srgbClr val="000000"/>
                </a:solidFill>
                <a:latin typeface="Calibri"/>
              </a:rPr>
              <a:t>Second Outline Level</a:t>
            </a:r>
            <a:endParaRPr/>
          </a:p>
          <a:p>
            <a:pPr lvl="2">
              <a:buSzPct val="25000"/>
              <a:buFont typeface="StarSymbol"/>
              <a:buChar char=""/>
            </a:pPr>
            <a:r>
              <a:rPr b="1" lang="fi-FI" sz="2400">
                <a:solidFill>
                  <a:srgbClr val="000000"/>
                </a:solidFill>
                <a:latin typeface="Calibri"/>
              </a:rPr>
              <a:t>Third Outline Level</a:t>
            </a:r>
            <a:endParaRPr/>
          </a:p>
          <a:p>
            <a:pPr lvl="3">
              <a:buSzPct val="25000"/>
              <a:buFont typeface="StarSymbol"/>
              <a:buChar char=""/>
            </a:pPr>
            <a:r>
              <a:rPr b="1" lang="fi-FI" sz="2400">
                <a:solidFill>
                  <a:srgbClr val="000000"/>
                </a:solidFill>
                <a:latin typeface="Calibri"/>
              </a:rPr>
              <a:t>Fourth Outline Level</a:t>
            </a:r>
            <a:endParaRPr/>
          </a:p>
          <a:p>
            <a:pPr lvl="4">
              <a:buSzPct val="25000"/>
              <a:buFont typeface="StarSymbol"/>
              <a:buChar char=""/>
            </a:pPr>
            <a:r>
              <a:rPr b="1" lang="fi-FI" sz="2400">
                <a:solidFill>
                  <a:srgbClr val="000000"/>
                </a:solidFill>
                <a:latin typeface="Calibri"/>
              </a:rPr>
              <a:t>Fifth Outline Level</a:t>
            </a:r>
            <a:endParaRPr/>
          </a:p>
          <a:p>
            <a:pPr lvl="5">
              <a:buSzPct val="25000"/>
              <a:buFont typeface="StarSymbol"/>
              <a:buChar char=""/>
            </a:pPr>
            <a:r>
              <a:rPr b="1" lang="fi-FI" sz="2400">
                <a:solidFill>
                  <a:srgbClr val="000000"/>
                </a:solidFill>
                <a:latin typeface="Calibri"/>
              </a:rPr>
              <a:t>Sixth Outline Level</a:t>
            </a:r>
            <a:endParaRPr/>
          </a:p>
          <a:p>
            <a:pPr>
              <a:lnSpc>
                <a:spcPct val="100000"/>
              </a:lnSpc>
            </a:pPr>
            <a:r>
              <a:rPr b="1" lang="fi-FI" sz="2400">
                <a:solidFill>
                  <a:srgbClr val="000000"/>
                </a:solidFill>
                <a:latin typeface="Calibri"/>
              </a:rPr>
              <a:t>Seventh Outline LevelMuokkaa tekstin perustyylejä napsauttamalla</a:t>
            </a:r>
            <a:endParaRPr/>
          </a:p>
        </p:txBody>
      </p:sp>
      <p:sp>
        <p:nvSpPr>
          <p:cNvPr id="39" name="PlaceHolder 3"/>
          <p:cNvSpPr>
            <a:spLocks noGrp="1"/>
          </p:cNvSpPr>
          <p:nvPr>
            <p:ph type="body"/>
          </p:nvPr>
        </p:nvSpPr>
        <p:spPr>
          <a:xfrm>
            <a:off x="457200" y="2174760"/>
            <a:ext cx="4039920" cy="3951000"/>
          </a:xfrm>
          <a:prstGeom prst="rect">
            <a:avLst/>
          </a:prstGeom>
        </p:spPr>
        <p:txBody>
          <a:bodyPr anchor="ctr"/>
          <a:p>
            <a:pPr>
              <a:buSzPct val="25000"/>
              <a:buFont typeface="StarSymbol"/>
              <a:buChar char=""/>
            </a:pPr>
            <a:r>
              <a:rPr lang="fi-FI" sz="2400">
                <a:solidFill>
                  <a:srgbClr val="8b8b8b"/>
                </a:solidFill>
                <a:latin typeface="Calibri"/>
              </a:rPr>
              <a:t>Click to edit the outline text format</a:t>
            </a:r>
            <a:endParaRPr/>
          </a:p>
          <a:p>
            <a:pPr lvl="1">
              <a:buSzPct val="25000"/>
              <a:buFont typeface="StarSymbol"/>
              <a:buChar char=""/>
            </a:pPr>
            <a:r>
              <a:rPr lang="fi-FI" sz="2400">
                <a:solidFill>
                  <a:srgbClr val="8b8b8b"/>
                </a:solidFill>
                <a:latin typeface="Calibri"/>
              </a:rPr>
              <a:t>Second Outline Level</a:t>
            </a:r>
            <a:endParaRPr/>
          </a:p>
          <a:p>
            <a:pPr lvl="2">
              <a:buSzPct val="25000"/>
              <a:buFont typeface="StarSymbol"/>
              <a:buChar char=""/>
            </a:pPr>
            <a:r>
              <a:rPr lang="fi-FI" sz="2400">
                <a:solidFill>
                  <a:srgbClr val="8b8b8b"/>
                </a:solidFill>
                <a:latin typeface="Calibri"/>
              </a:rPr>
              <a:t>Third Outline Level</a:t>
            </a:r>
            <a:endParaRPr/>
          </a:p>
          <a:p>
            <a:pPr lvl="3">
              <a:buSzPct val="25000"/>
              <a:buFont typeface="StarSymbol"/>
              <a:buChar char=""/>
            </a:pPr>
            <a:r>
              <a:rPr lang="fi-FI" sz="2400">
                <a:solidFill>
                  <a:srgbClr val="8b8b8b"/>
                </a:solidFill>
                <a:latin typeface="Calibri"/>
              </a:rPr>
              <a:t>Fourth Outline Level</a:t>
            </a:r>
            <a:endParaRPr/>
          </a:p>
          <a:p>
            <a:pPr lvl="4">
              <a:buSzPct val="25000"/>
              <a:buFont typeface="StarSymbol"/>
              <a:buChar char=""/>
            </a:pPr>
            <a:r>
              <a:rPr lang="fi-FI" sz="2400">
                <a:solidFill>
                  <a:srgbClr val="8b8b8b"/>
                </a:solidFill>
                <a:latin typeface="Calibri"/>
              </a:rPr>
              <a:t>Fifth Outline Level</a:t>
            </a:r>
            <a:endParaRPr/>
          </a:p>
          <a:p>
            <a:pPr lvl="5">
              <a:buSzPct val="25000"/>
              <a:buFont typeface="StarSymbol"/>
              <a:buChar char=""/>
            </a:pPr>
            <a:r>
              <a:rPr lang="fi-FI" sz="2400">
                <a:solidFill>
                  <a:srgbClr val="8b8b8b"/>
                </a:solidFill>
                <a:latin typeface="Calibri"/>
              </a:rPr>
              <a:t>Sixth Outline Level</a:t>
            </a:r>
            <a:endParaRPr/>
          </a:p>
          <a:p>
            <a:pPr>
              <a:lnSpc>
                <a:spcPct val="100000"/>
              </a:lnSpc>
              <a:buFont typeface="Arial"/>
              <a:buChar char="•"/>
            </a:pPr>
            <a:r>
              <a:rPr lang="fi-FI" sz="2400">
                <a:solidFill>
                  <a:srgbClr val="8b8b8b"/>
                </a:solidFill>
                <a:latin typeface="Calibri"/>
              </a:rPr>
              <a:t>Seventh Outline LevelMuokkaa tekstin perustyylejä napsauttamalla</a:t>
            </a:r>
            <a:endParaRPr/>
          </a:p>
          <a:p>
            <a:pPr lvl="1">
              <a:lnSpc>
                <a:spcPct val="100000"/>
              </a:lnSpc>
              <a:buSzPct val="25000"/>
              <a:buFont typeface="StarSymbol"/>
              <a:buChar char=""/>
            </a:pPr>
            <a:r>
              <a:rPr lang="fi-FI" sz="2000">
                <a:solidFill>
                  <a:srgbClr val="000000"/>
                </a:solidFill>
                <a:latin typeface="Calibri"/>
              </a:rPr>
              <a:t>toinen taso</a:t>
            </a:r>
            <a:endParaRPr/>
          </a:p>
          <a:p>
            <a:pPr lvl="2">
              <a:lnSpc>
                <a:spcPct val="100000"/>
              </a:lnSpc>
              <a:buSzPct val="25000"/>
              <a:buFont typeface="StarSymbol"/>
              <a:buChar char=""/>
            </a:pPr>
            <a:r>
              <a:rPr lang="fi-FI">
                <a:solidFill>
                  <a:srgbClr val="000000"/>
                </a:solidFill>
                <a:latin typeface="Calibri"/>
              </a:rPr>
              <a:t>kolmas taso</a:t>
            </a:r>
            <a:endParaRPr/>
          </a:p>
          <a:p>
            <a:pPr lvl="3">
              <a:lnSpc>
                <a:spcPct val="100000"/>
              </a:lnSpc>
              <a:buSzPct val="25000"/>
              <a:buFont typeface="StarSymbol"/>
              <a:buChar char=""/>
            </a:pPr>
            <a:r>
              <a:rPr lang="fi-FI" sz="1600">
                <a:solidFill>
                  <a:srgbClr val="000000"/>
                </a:solidFill>
                <a:latin typeface="Calibri"/>
              </a:rPr>
              <a:t>neljäs taso</a:t>
            </a:r>
            <a:endParaRPr/>
          </a:p>
          <a:p>
            <a:pPr lvl="4">
              <a:lnSpc>
                <a:spcPct val="100000"/>
              </a:lnSpc>
              <a:buSzPct val="25000"/>
              <a:buFont typeface="StarSymbol"/>
              <a:buChar char=""/>
            </a:pPr>
            <a:r>
              <a:rPr lang="fi-FI" sz="1600">
                <a:solidFill>
                  <a:srgbClr val="000000"/>
                </a:solidFill>
                <a:latin typeface="Calibri"/>
              </a:rPr>
              <a:t>viides taso</a:t>
            </a:r>
            <a:endParaRPr/>
          </a:p>
        </p:txBody>
      </p:sp>
      <p:sp>
        <p:nvSpPr>
          <p:cNvPr id="40" name="PlaceHolder 4"/>
          <p:cNvSpPr>
            <a:spLocks noGrp="1"/>
          </p:cNvSpPr>
          <p:nvPr>
            <p:ph type="body"/>
          </p:nvPr>
        </p:nvSpPr>
        <p:spPr>
          <a:xfrm>
            <a:off x="4645080" y="1535040"/>
            <a:ext cx="4041360" cy="639360"/>
          </a:xfrm>
          <a:prstGeom prst="rect">
            <a:avLst/>
          </a:prstGeom>
        </p:spPr>
        <p:txBody>
          <a:bodyPr anchor="b"/>
          <a:p>
            <a:pPr>
              <a:buSzPct val="25000"/>
              <a:buFont typeface="StarSymbol"/>
              <a:buChar char=""/>
            </a:pPr>
            <a:r>
              <a:rPr b="1" lang="fi-FI" sz="2400">
                <a:solidFill>
                  <a:srgbClr val="8b8b8b"/>
                </a:solidFill>
                <a:latin typeface="Calibri"/>
              </a:rPr>
              <a:t>Click to edit the outline text format</a:t>
            </a:r>
            <a:endParaRPr/>
          </a:p>
          <a:p>
            <a:pPr lvl="1">
              <a:buSzPct val="25000"/>
              <a:buFont typeface="StarSymbol"/>
              <a:buChar char=""/>
            </a:pPr>
            <a:r>
              <a:rPr b="1" lang="fi-FI" sz="2400">
                <a:solidFill>
                  <a:srgbClr val="8b8b8b"/>
                </a:solidFill>
                <a:latin typeface="Calibri"/>
              </a:rPr>
              <a:t>Second Outline Level</a:t>
            </a:r>
            <a:endParaRPr/>
          </a:p>
          <a:p>
            <a:pPr lvl="2">
              <a:buSzPct val="25000"/>
              <a:buFont typeface="StarSymbol"/>
              <a:buChar char=""/>
            </a:pPr>
            <a:r>
              <a:rPr b="1" lang="fi-FI" sz="2400">
                <a:solidFill>
                  <a:srgbClr val="8b8b8b"/>
                </a:solidFill>
                <a:latin typeface="Calibri"/>
              </a:rPr>
              <a:t>Third Outline Level</a:t>
            </a:r>
            <a:endParaRPr/>
          </a:p>
          <a:p>
            <a:pPr lvl="3">
              <a:buSzPct val="25000"/>
              <a:buFont typeface="StarSymbol"/>
              <a:buChar char=""/>
            </a:pPr>
            <a:r>
              <a:rPr b="1" lang="fi-FI" sz="2400">
                <a:solidFill>
                  <a:srgbClr val="8b8b8b"/>
                </a:solidFill>
                <a:latin typeface="Calibri"/>
              </a:rPr>
              <a:t>Fourth Outline Level</a:t>
            </a:r>
            <a:endParaRPr/>
          </a:p>
          <a:p>
            <a:pPr lvl="4">
              <a:buSzPct val="25000"/>
              <a:buFont typeface="StarSymbol"/>
              <a:buChar char=""/>
            </a:pPr>
            <a:r>
              <a:rPr b="1" lang="fi-FI" sz="2400">
                <a:solidFill>
                  <a:srgbClr val="8b8b8b"/>
                </a:solidFill>
                <a:latin typeface="Calibri"/>
              </a:rPr>
              <a:t>Fifth Outline Level</a:t>
            </a:r>
            <a:endParaRPr/>
          </a:p>
          <a:p>
            <a:pPr lvl="5">
              <a:buSzPct val="25000"/>
              <a:buFont typeface="StarSymbol"/>
              <a:buChar char=""/>
            </a:pPr>
            <a:r>
              <a:rPr b="1" lang="fi-FI" sz="2400">
                <a:solidFill>
                  <a:srgbClr val="8b8b8b"/>
                </a:solidFill>
                <a:latin typeface="Calibri"/>
              </a:rPr>
              <a:t>Sixth Outline Level</a:t>
            </a:r>
            <a:endParaRPr/>
          </a:p>
          <a:p>
            <a:pPr>
              <a:lnSpc>
                <a:spcPct val="100000"/>
              </a:lnSpc>
            </a:pPr>
            <a:r>
              <a:rPr b="1" lang="fi-FI" sz="2400">
                <a:solidFill>
                  <a:srgbClr val="8b8b8b"/>
                </a:solidFill>
                <a:latin typeface="Calibri"/>
              </a:rPr>
              <a:t>Seventh Outline LevelMuokkaa tekstin perustyylejä napsauttamalla</a:t>
            </a:r>
            <a:endParaRPr/>
          </a:p>
        </p:txBody>
      </p:sp>
      <p:sp>
        <p:nvSpPr>
          <p:cNvPr id="41" name="PlaceHolder 5"/>
          <p:cNvSpPr>
            <a:spLocks noGrp="1"/>
          </p:cNvSpPr>
          <p:nvPr>
            <p:ph type="body"/>
          </p:nvPr>
        </p:nvSpPr>
        <p:spPr>
          <a:xfrm>
            <a:off x="4645080" y="2174760"/>
            <a:ext cx="4041360" cy="3951000"/>
          </a:xfrm>
          <a:prstGeom prst="rect">
            <a:avLst/>
          </a:prstGeom>
        </p:spPr>
        <p:txBody>
          <a:bodyPr anchor="ctr"/>
          <a:p>
            <a:pPr>
              <a:buSzPct val="25000"/>
              <a:buFont typeface="StarSymbol"/>
              <a:buChar char=""/>
            </a:pPr>
            <a:r>
              <a:rPr lang="fi-FI" sz="2400">
                <a:solidFill>
                  <a:srgbClr val="8b8b8b"/>
                </a:solidFill>
                <a:latin typeface="Calibri"/>
              </a:rPr>
              <a:t>Click to edit the outline text format</a:t>
            </a:r>
            <a:endParaRPr/>
          </a:p>
          <a:p>
            <a:pPr lvl="1">
              <a:buSzPct val="25000"/>
              <a:buFont typeface="StarSymbol"/>
              <a:buChar char=""/>
            </a:pPr>
            <a:r>
              <a:rPr lang="fi-FI" sz="2400">
                <a:solidFill>
                  <a:srgbClr val="8b8b8b"/>
                </a:solidFill>
                <a:latin typeface="Calibri"/>
              </a:rPr>
              <a:t>Second Outline Level</a:t>
            </a:r>
            <a:endParaRPr/>
          </a:p>
          <a:p>
            <a:pPr lvl="2">
              <a:buSzPct val="25000"/>
              <a:buFont typeface="StarSymbol"/>
              <a:buChar char=""/>
            </a:pPr>
            <a:r>
              <a:rPr lang="fi-FI" sz="2400">
                <a:solidFill>
                  <a:srgbClr val="8b8b8b"/>
                </a:solidFill>
                <a:latin typeface="Calibri"/>
              </a:rPr>
              <a:t>Third Outline Level</a:t>
            </a:r>
            <a:endParaRPr/>
          </a:p>
          <a:p>
            <a:pPr lvl="3">
              <a:buSzPct val="25000"/>
              <a:buFont typeface="StarSymbol"/>
              <a:buChar char=""/>
            </a:pPr>
            <a:r>
              <a:rPr lang="fi-FI" sz="2400">
                <a:solidFill>
                  <a:srgbClr val="8b8b8b"/>
                </a:solidFill>
                <a:latin typeface="Calibri"/>
              </a:rPr>
              <a:t>Fourth Outline Level</a:t>
            </a:r>
            <a:endParaRPr/>
          </a:p>
          <a:p>
            <a:pPr lvl="4">
              <a:buSzPct val="25000"/>
              <a:buFont typeface="StarSymbol"/>
              <a:buChar char=""/>
            </a:pPr>
            <a:r>
              <a:rPr lang="fi-FI" sz="2400">
                <a:solidFill>
                  <a:srgbClr val="8b8b8b"/>
                </a:solidFill>
                <a:latin typeface="Calibri"/>
              </a:rPr>
              <a:t>Fifth Outline Level</a:t>
            </a:r>
            <a:endParaRPr/>
          </a:p>
          <a:p>
            <a:pPr lvl="5">
              <a:buSzPct val="25000"/>
              <a:buFont typeface="StarSymbol"/>
              <a:buChar char=""/>
            </a:pPr>
            <a:r>
              <a:rPr lang="fi-FI" sz="2400">
                <a:solidFill>
                  <a:srgbClr val="8b8b8b"/>
                </a:solidFill>
                <a:latin typeface="Calibri"/>
              </a:rPr>
              <a:t>Sixth Outline Level</a:t>
            </a:r>
            <a:endParaRPr/>
          </a:p>
          <a:p>
            <a:pPr>
              <a:lnSpc>
                <a:spcPct val="100000"/>
              </a:lnSpc>
              <a:buFont typeface="Arial"/>
              <a:buChar char="•"/>
            </a:pPr>
            <a:r>
              <a:rPr lang="fi-FI" sz="2400">
                <a:solidFill>
                  <a:srgbClr val="8b8b8b"/>
                </a:solidFill>
                <a:latin typeface="Calibri"/>
              </a:rPr>
              <a:t>Seventh Outline LevelMuokkaa tekstin perustyylejä napsauttamalla</a:t>
            </a:r>
            <a:endParaRPr/>
          </a:p>
          <a:p>
            <a:pPr lvl="1">
              <a:lnSpc>
                <a:spcPct val="100000"/>
              </a:lnSpc>
              <a:buSzPct val="25000"/>
              <a:buFont typeface="StarSymbol"/>
              <a:buChar char=""/>
            </a:pPr>
            <a:r>
              <a:rPr lang="fi-FI" sz="2000">
                <a:solidFill>
                  <a:srgbClr val="000000"/>
                </a:solidFill>
                <a:latin typeface="Calibri"/>
              </a:rPr>
              <a:t>toinen taso</a:t>
            </a:r>
            <a:endParaRPr/>
          </a:p>
          <a:p>
            <a:pPr lvl="2">
              <a:lnSpc>
                <a:spcPct val="100000"/>
              </a:lnSpc>
              <a:buSzPct val="25000"/>
              <a:buFont typeface="StarSymbol"/>
              <a:buChar char=""/>
            </a:pPr>
            <a:r>
              <a:rPr lang="fi-FI">
                <a:solidFill>
                  <a:srgbClr val="000000"/>
                </a:solidFill>
                <a:latin typeface="Calibri"/>
              </a:rPr>
              <a:t>kolmas taso</a:t>
            </a:r>
            <a:endParaRPr/>
          </a:p>
          <a:p>
            <a:pPr lvl="3">
              <a:lnSpc>
                <a:spcPct val="100000"/>
              </a:lnSpc>
              <a:buSzPct val="25000"/>
              <a:buFont typeface="StarSymbol"/>
              <a:buChar char=""/>
            </a:pPr>
            <a:r>
              <a:rPr lang="fi-FI" sz="1600">
                <a:solidFill>
                  <a:srgbClr val="000000"/>
                </a:solidFill>
                <a:latin typeface="Calibri"/>
              </a:rPr>
              <a:t>neljäs taso</a:t>
            </a:r>
            <a:endParaRPr/>
          </a:p>
          <a:p>
            <a:pPr lvl="4">
              <a:lnSpc>
                <a:spcPct val="100000"/>
              </a:lnSpc>
              <a:buSzPct val="25000"/>
              <a:buFont typeface="StarSymbol"/>
              <a:buChar char=""/>
            </a:pPr>
            <a:r>
              <a:rPr lang="fi-FI" sz="1600">
                <a:solidFill>
                  <a:srgbClr val="000000"/>
                </a:solidFill>
                <a:latin typeface="Calibri"/>
              </a:rPr>
              <a:t>viides taso</a:t>
            </a:r>
            <a:endParaRPr/>
          </a:p>
        </p:txBody>
      </p:sp>
      <p:sp>
        <p:nvSpPr>
          <p:cNvPr id="42" name="PlaceHolder 6"/>
          <p:cNvSpPr>
            <a:spLocks noGrp="1"/>
          </p:cNvSpPr>
          <p:nvPr>
            <p:ph type="dt"/>
          </p:nvPr>
        </p:nvSpPr>
        <p:spPr>
          <a:xfrm>
            <a:off x="457200" y="6356520"/>
            <a:ext cx="2133360" cy="364680"/>
          </a:xfrm>
          <a:prstGeom prst="rect">
            <a:avLst/>
          </a:prstGeom>
        </p:spPr>
        <p:txBody>
          <a:bodyPr anchor="ctr"/>
          <a:p>
            <a:pPr>
              <a:lnSpc>
                <a:spcPct val="100000"/>
              </a:lnSpc>
            </a:pPr>
            <a:r>
              <a:rPr lang="en-US" sz="2400">
                <a:solidFill>
                  <a:srgbClr val="8b8b8b"/>
                </a:solidFill>
                <a:latin typeface="Calibri"/>
              </a:rPr>
              <a:t>8/8/14</a:t>
            </a:r>
            <a:endParaRPr/>
          </a:p>
        </p:txBody>
      </p:sp>
      <p:sp>
        <p:nvSpPr>
          <p:cNvPr id="43" name="PlaceHolder 7"/>
          <p:cNvSpPr>
            <a:spLocks noGrp="1"/>
          </p:cNvSpPr>
          <p:nvPr>
            <p:ph type="ftr"/>
          </p:nvPr>
        </p:nvSpPr>
        <p:spPr>
          <a:xfrm>
            <a:off x="3124080" y="6356520"/>
            <a:ext cx="2895120" cy="364680"/>
          </a:xfrm>
          <a:prstGeom prst="rect">
            <a:avLst/>
          </a:prstGeom>
        </p:spPr>
        <p:txBody>
          <a:bodyPr anchor="ctr"/>
          <a:p>
            <a:endParaRPr/>
          </a:p>
        </p:txBody>
      </p:sp>
      <p:sp>
        <p:nvSpPr>
          <p:cNvPr id="44" name="PlaceHolder 8"/>
          <p:cNvSpPr>
            <a:spLocks noGrp="1"/>
          </p:cNvSpPr>
          <p:nvPr>
            <p:ph type="sldNum"/>
          </p:nvPr>
        </p:nvSpPr>
        <p:spPr>
          <a:xfrm>
            <a:off x="6553080" y="6356520"/>
            <a:ext cx="2133360" cy="364680"/>
          </a:xfrm>
          <a:prstGeom prst="rect">
            <a:avLst/>
          </a:prstGeom>
        </p:spPr>
        <p:txBody>
          <a:bodyPr anchor="ctr"/>
          <a:p>
            <a:pPr>
              <a:lnSpc>
                <a:spcPct val="100000"/>
              </a:lnSpc>
            </a:pPr>
            <a:fld id="{5848B39F-EA49-462E-9E54-878D35BFFE1F}" type="slidenum">
              <a:rPr lang="en-US" sz="2400">
                <a:solidFill>
                  <a:srgbClr val="8b8b8b"/>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jpe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jpeg"/><Relationship Id="rId4"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hyperlink" Target="http://www.etalukio.fi/" TargetMode="External"/><Relationship Id="rId2" Type="http://schemas.openxmlformats.org/officeDocument/2006/relationships/hyperlink" Target="mailto:heidi.heikkila@eduvantaa.fi" TargetMode="External"/><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Teleporttaa avatarisi Sotunkiin!</a:t>
            </a:r>
            <a:endParaRPr/>
          </a:p>
        </p:txBody>
      </p:sp>
      <p:sp>
        <p:nvSpPr>
          <p:cNvPr id="78" name="TextShape 2"/>
          <p:cNvSpPr txBox="1"/>
          <p:nvPr/>
        </p:nvSpPr>
        <p:spPr>
          <a:xfrm>
            <a:off x="611640" y="1772640"/>
            <a:ext cx="8229240" cy="4713120"/>
          </a:xfrm>
          <a:prstGeom prst="rect">
            <a:avLst/>
          </a:prstGeom>
        </p:spPr>
        <p:txBody>
          <a:bodyPr/>
          <a:p>
            <a:pPr>
              <a:lnSpc>
                <a:spcPct val="100000"/>
              </a:lnSpc>
            </a:pPr>
            <a:endParaRPr/>
          </a:p>
          <a:p>
            <a:pPr>
              <a:lnSpc>
                <a:spcPct val="100000"/>
              </a:lnSpc>
            </a:pPr>
            <a:r>
              <a:rPr b="1" lang="fi-FI" sz="2800">
                <a:solidFill>
                  <a:srgbClr val="000000"/>
                </a:solidFill>
                <a:latin typeface="Calibri"/>
              </a:rPr>
              <a:t>Sotungin ”saaristoon” kuuluu kaksi  saarta: Sotunki-saari ja Sotunki 2 -saari. Lisäksi saarten yläpuolella on yhteensä kahdeksan taivastasoa.</a:t>
            </a: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descr="" id="79" name="Kuva 12"/>
          <p:cNvPicPr/>
          <p:nvPr/>
        </p:nvPicPr>
        <p:blipFill>
          <a:blip r:embed="rId1"/>
          <a:stretch>
            <a:fillRect/>
          </a:stretch>
        </p:blipFill>
        <p:spPr>
          <a:xfrm>
            <a:off x="827640" y="3834000"/>
            <a:ext cx="3725640" cy="2460240"/>
          </a:xfrm>
          <a:prstGeom prst="rect">
            <a:avLst/>
          </a:prstGeom>
          <a:ln w="25560">
            <a:solidFill>
              <a:srgbClr val="9bbb59"/>
            </a:solidFill>
            <a:round/>
          </a:ln>
        </p:spPr>
      </p:pic>
      <p:pic>
        <p:nvPicPr>
          <p:cNvPr descr="" id="80" name="Kuva 1"/>
          <p:cNvPicPr/>
          <p:nvPr/>
        </p:nvPicPr>
        <p:blipFill>
          <a:blip r:embed="rId2"/>
          <a:stretch>
            <a:fillRect/>
          </a:stretch>
        </p:blipFill>
        <p:spPr>
          <a:xfrm>
            <a:off x="4932000" y="3834000"/>
            <a:ext cx="3725640" cy="2442600"/>
          </a:xfrm>
          <a:prstGeom prst="rect">
            <a:avLst/>
          </a:prstGeom>
          <a:ln w="25560">
            <a:solidFill>
              <a:srgbClr val="9bbb59"/>
            </a:solidFill>
            <a:round/>
          </a:ln>
        </p:spPr>
      </p:pic>
      <p:sp>
        <p:nvSpPr>
          <p:cNvPr id="81" name="CustomShape 3"/>
          <p:cNvSpPr/>
          <p:nvPr/>
        </p:nvSpPr>
        <p:spPr>
          <a:xfrm>
            <a:off x="2715120" y="5892840"/>
            <a:ext cx="1787400" cy="375120"/>
          </a:xfrm>
          <a:prstGeom prst="rect">
            <a:avLst/>
          </a:prstGeom>
          <a:gradFill>
            <a:gsLst>
              <a:gs pos="0">
                <a:srgbClr val="f4ffe6"/>
              </a:gs>
              <a:gs pos="50000">
                <a:srgbClr val="d9fda6"/>
              </a:gs>
              <a:gs pos="100000">
                <a:srgbClr val="f4ffe6"/>
              </a:gs>
            </a:gsLst>
            <a:lin ang="16200000"/>
          </a:gradFill>
          <a:ln w="9360">
            <a:solidFill>
              <a:srgbClr val="98b855"/>
            </a:solidFill>
            <a:round/>
          </a:ln>
        </p:spPr>
        <p:txBody>
          <a:bodyPr anchor="ctr" bIns="45000" lIns="90000" rIns="90000" tIns="45000"/>
          <a:p>
            <a:pPr algn="ctr">
              <a:lnSpc>
                <a:spcPct val="100000"/>
              </a:lnSpc>
            </a:pPr>
            <a:r>
              <a:rPr lang="en-US">
                <a:solidFill>
                  <a:srgbClr val="000000"/>
                </a:solidFill>
                <a:latin typeface="Calibri"/>
              </a:rPr>
              <a:t>Sotunki-saari</a:t>
            </a:r>
            <a:endParaRPr/>
          </a:p>
        </p:txBody>
      </p:sp>
      <p:sp>
        <p:nvSpPr>
          <p:cNvPr id="82" name="CustomShape 4"/>
          <p:cNvSpPr/>
          <p:nvPr/>
        </p:nvSpPr>
        <p:spPr>
          <a:xfrm>
            <a:off x="6801120" y="5892840"/>
            <a:ext cx="1787400" cy="359640"/>
          </a:xfrm>
          <a:prstGeom prst="rect">
            <a:avLst/>
          </a:prstGeom>
          <a:gradFill>
            <a:gsLst>
              <a:gs pos="0">
                <a:srgbClr val="f4ffe6"/>
              </a:gs>
              <a:gs pos="50000">
                <a:srgbClr val="d9fda6"/>
              </a:gs>
              <a:gs pos="100000">
                <a:srgbClr val="f4ffe6"/>
              </a:gs>
            </a:gsLst>
            <a:lin ang="16200000"/>
          </a:gradFill>
          <a:ln w="9360">
            <a:solidFill>
              <a:srgbClr val="98b855"/>
            </a:solidFill>
            <a:round/>
          </a:ln>
        </p:spPr>
        <p:txBody>
          <a:bodyPr anchor="ctr" bIns="45000" lIns="90000" rIns="90000" tIns="45000"/>
          <a:p>
            <a:pPr algn="ctr">
              <a:lnSpc>
                <a:spcPct val="100000"/>
              </a:lnSpc>
            </a:pPr>
            <a:r>
              <a:rPr lang="en-US">
                <a:solidFill>
                  <a:srgbClr val="000000"/>
                </a:solidFill>
                <a:latin typeface="Calibri"/>
              </a:rPr>
              <a:t>Sotunki 2 -saari</a:t>
            </a:r>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7"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Biologian oppimisaihiot</a:t>
            </a:r>
            <a:endParaRPr/>
          </a:p>
        </p:txBody>
      </p:sp>
      <p:sp>
        <p:nvSpPr>
          <p:cNvPr id="108" name="TextShape 2"/>
          <p:cNvSpPr txBox="1"/>
          <p:nvPr/>
        </p:nvSpPr>
        <p:spPr>
          <a:xfrm>
            <a:off x="457200" y="1535040"/>
            <a:ext cx="4039920" cy="1965600"/>
          </a:xfrm>
          <a:prstGeom prst="rect">
            <a:avLst/>
          </a:prstGeom>
        </p:spPr>
        <p:txBody>
          <a:bodyPr anchor="b"/>
          <a:p>
            <a:pPr>
              <a:lnSpc>
                <a:spcPct val="100000"/>
              </a:lnSpc>
            </a:pPr>
            <a:r>
              <a:rPr b="1" lang="fi-FI" sz="2200" u="sng">
                <a:solidFill>
                  <a:srgbClr val="000000"/>
                </a:solidFill>
                <a:latin typeface="Calibri"/>
              </a:rPr>
              <a:t>KASVIHUONE JA PUISTO</a:t>
            </a:r>
            <a:endParaRPr/>
          </a:p>
          <a:p>
            <a:pPr>
              <a:lnSpc>
                <a:spcPct val="100000"/>
              </a:lnSpc>
            </a:pPr>
            <a:r>
              <a:rPr b="1" lang="fi-FI" sz="2200">
                <a:solidFill>
                  <a:srgbClr val="000000"/>
                </a:solidFill>
                <a:latin typeface="Calibri"/>
              </a:rPr>
              <a:t>Pääset perille, kun seuraat</a:t>
            </a:r>
            <a:r>
              <a:rPr b="1" lang="fi-FI" sz="2000">
                <a:solidFill>
                  <a:srgbClr val="000000"/>
                </a:solidFill>
                <a:latin typeface="Calibri"/>
              </a:rPr>
              <a:t> harmaata polkua amfiteatterin taa. </a:t>
            </a:r>
            <a:endParaRPr/>
          </a:p>
          <a:p>
            <a:pPr>
              <a:lnSpc>
                <a:spcPct val="100000"/>
              </a:lnSpc>
            </a:pPr>
            <a:r>
              <a:rPr b="1" lang="fi-FI" sz="2000">
                <a:solidFill>
                  <a:srgbClr val="000000"/>
                </a:solidFill>
                <a:latin typeface="Calibri"/>
              </a:rPr>
              <a:t>Kaarisillan takana on juhlatalo, jossa voi tanssia biologia-aiheisten kappaleiden tahtiin.</a:t>
            </a:r>
            <a:endParaRPr/>
          </a:p>
        </p:txBody>
      </p:sp>
      <p:sp>
        <p:nvSpPr>
          <p:cNvPr id="109" name="TextShape 3"/>
          <p:cNvSpPr txBox="1"/>
          <p:nvPr/>
        </p:nvSpPr>
        <p:spPr>
          <a:xfrm>
            <a:off x="467640" y="3645000"/>
            <a:ext cx="4039920" cy="284076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10" name="TextShape 4"/>
          <p:cNvSpPr txBox="1"/>
          <p:nvPr/>
        </p:nvSpPr>
        <p:spPr>
          <a:xfrm>
            <a:off x="4645080" y="1556640"/>
            <a:ext cx="4041360" cy="1944000"/>
          </a:xfrm>
          <a:prstGeom prst="rect">
            <a:avLst/>
          </a:prstGeom>
        </p:spPr>
        <p:txBody>
          <a:bodyPr anchor="b"/>
          <a:p>
            <a:pPr>
              <a:lnSpc>
                <a:spcPct val="100000"/>
              </a:lnSpc>
            </a:pPr>
            <a:endParaRPr/>
          </a:p>
          <a:p>
            <a:pPr>
              <a:lnSpc>
                <a:spcPct val="100000"/>
              </a:lnSpc>
            </a:pPr>
            <a:r>
              <a:rPr b="1" lang="fi-FI" sz="2100" u="sng">
                <a:solidFill>
                  <a:srgbClr val="000000"/>
                </a:solidFill>
                <a:latin typeface="Calibri"/>
              </a:rPr>
              <a:t>GEENIMAAILMA</a:t>
            </a:r>
            <a:endParaRPr/>
          </a:p>
          <a:p>
            <a:pPr>
              <a:lnSpc>
                <a:spcPct val="100000"/>
              </a:lnSpc>
            </a:pPr>
            <a:r>
              <a:rPr b="1" lang="fi-FI" sz="2100">
                <a:solidFill>
                  <a:srgbClr val="000000"/>
                </a:solidFill>
                <a:latin typeface="Calibri"/>
              </a:rPr>
              <a:t>Lennä suoraan ylöspäin kasvihuoneen vierestä, niin pääset taivaalla leijuvaan geenimaailmaan tutustumaan DNA:n rakenteeseen.</a:t>
            </a:r>
            <a:endParaRPr/>
          </a:p>
          <a:p>
            <a:pPr>
              <a:lnSpc>
                <a:spcPct val="100000"/>
              </a:lnSpc>
            </a:pPr>
            <a:endParaRPr/>
          </a:p>
        </p:txBody>
      </p:sp>
      <p:sp>
        <p:nvSpPr>
          <p:cNvPr id="111" name="TextShape 5"/>
          <p:cNvSpPr txBox="1"/>
          <p:nvPr/>
        </p:nvSpPr>
        <p:spPr>
          <a:xfrm>
            <a:off x="4634640" y="3645000"/>
            <a:ext cx="4041360" cy="280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12" name="CustomShape 6"/>
          <p:cNvSpPr/>
          <p:nvPr/>
        </p:nvSpPr>
        <p:spPr>
          <a:xfrm>
            <a:off x="63360" y="-136440"/>
            <a:ext cx="11172600" cy="7114680"/>
          </a:xfrm>
          <a:prstGeom prst="rect">
            <a:avLst/>
          </a:prstGeom>
        </p:spPr>
      </p:sp>
      <p:pic>
        <p:nvPicPr>
          <p:cNvPr descr="" id="113" name="Kuva 9"/>
          <p:cNvPicPr/>
          <p:nvPr/>
        </p:nvPicPr>
        <p:blipFill>
          <a:blip r:embed="rId1"/>
          <a:stretch>
            <a:fillRect/>
          </a:stretch>
        </p:blipFill>
        <p:spPr>
          <a:xfrm>
            <a:off x="4716000" y="3717000"/>
            <a:ext cx="3888000" cy="2664000"/>
          </a:xfrm>
          <a:prstGeom prst="rect">
            <a:avLst/>
          </a:prstGeom>
        </p:spPr>
      </p:pic>
      <p:pic>
        <p:nvPicPr>
          <p:cNvPr descr="" id="114" name="Kuva 10"/>
          <p:cNvPicPr/>
          <p:nvPr/>
        </p:nvPicPr>
        <p:blipFill>
          <a:blip r:embed="rId2"/>
          <a:stretch>
            <a:fillRect/>
          </a:stretch>
        </p:blipFill>
        <p:spPr>
          <a:xfrm>
            <a:off x="539640" y="3759480"/>
            <a:ext cx="3888000" cy="2621520"/>
          </a:xfrm>
          <a:prstGeom prst="rect">
            <a:avLst/>
          </a:prstGeom>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5"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Äidinkieli: kirjallisuushistorian polku</a:t>
            </a:r>
            <a:endParaRPr/>
          </a:p>
        </p:txBody>
      </p:sp>
      <p:sp>
        <p:nvSpPr>
          <p:cNvPr id="116" name="TextShape 2"/>
          <p:cNvSpPr txBox="1"/>
          <p:nvPr/>
        </p:nvSpPr>
        <p:spPr>
          <a:xfrm>
            <a:off x="457200" y="1535040"/>
            <a:ext cx="3394440" cy="4989960"/>
          </a:xfrm>
          <a:prstGeom prst="rect">
            <a:avLst/>
          </a:prstGeom>
        </p:spPr>
        <p:txBody>
          <a:bodyPr anchor="b"/>
          <a:p>
            <a:pPr>
              <a:lnSpc>
                <a:spcPct val="100000"/>
              </a:lnSpc>
            </a:pPr>
            <a:r>
              <a:rPr b="1" lang="fi-FI" sz="2200">
                <a:solidFill>
                  <a:srgbClr val="000000"/>
                </a:solidFill>
                <a:latin typeface="Calibri"/>
              </a:rPr>
              <a:t>Kirjallisuushistorian polku sisältää kahdeksan eri oppimisaihiota: </a:t>
            </a:r>
            <a:endParaRPr/>
          </a:p>
          <a:p>
            <a:pPr>
              <a:lnSpc>
                <a:spcPct val="100000"/>
              </a:lnSpc>
            </a:pPr>
            <a:endParaRPr/>
          </a:p>
          <a:p>
            <a:pPr>
              <a:lnSpc>
                <a:spcPct val="100000"/>
              </a:lnSpc>
              <a:buFont typeface="Arial"/>
              <a:buChar char="-"/>
            </a:pPr>
            <a:r>
              <a:rPr b="1" lang="fi-FI" sz="2200">
                <a:solidFill>
                  <a:srgbClr val="000000"/>
                </a:solidFill>
                <a:latin typeface="Calibri"/>
              </a:rPr>
              <a:t>antiikin Kreikka</a:t>
            </a:r>
            <a:endParaRPr/>
          </a:p>
          <a:p>
            <a:pPr>
              <a:lnSpc>
                <a:spcPct val="100000"/>
              </a:lnSpc>
              <a:buFont typeface="Arial"/>
              <a:buChar char="-"/>
            </a:pPr>
            <a:r>
              <a:rPr b="1" lang="fi-FI" sz="2200">
                <a:solidFill>
                  <a:srgbClr val="000000"/>
                </a:solidFill>
                <a:latin typeface="Calibri"/>
              </a:rPr>
              <a:t>keskiaika</a:t>
            </a:r>
            <a:endParaRPr/>
          </a:p>
          <a:p>
            <a:pPr>
              <a:lnSpc>
                <a:spcPct val="100000"/>
              </a:lnSpc>
              <a:buFont typeface="Arial"/>
              <a:buChar char="-"/>
            </a:pPr>
            <a:r>
              <a:rPr b="1" lang="fi-FI" sz="2200">
                <a:solidFill>
                  <a:srgbClr val="000000"/>
                </a:solidFill>
                <a:latin typeface="Calibri"/>
              </a:rPr>
              <a:t>renessanssi</a:t>
            </a:r>
            <a:endParaRPr/>
          </a:p>
          <a:p>
            <a:pPr>
              <a:lnSpc>
                <a:spcPct val="100000"/>
              </a:lnSpc>
              <a:buFont typeface="Arial"/>
              <a:buChar char="-"/>
            </a:pPr>
            <a:r>
              <a:rPr b="1" lang="fi-FI" sz="2200">
                <a:solidFill>
                  <a:srgbClr val="000000"/>
                </a:solidFill>
                <a:latin typeface="Calibri"/>
              </a:rPr>
              <a:t>valistus</a:t>
            </a:r>
            <a:endParaRPr/>
          </a:p>
          <a:p>
            <a:pPr>
              <a:lnSpc>
                <a:spcPct val="100000"/>
              </a:lnSpc>
              <a:buFont typeface="Arial"/>
              <a:buChar char="-"/>
            </a:pPr>
            <a:r>
              <a:rPr b="1" lang="fi-FI" sz="2200">
                <a:solidFill>
                  <a:srgbClr val="000000"/>
                </a:solidFill>
                <a:latin typeface="Calibri"/>
              </a:rPr>
              <a:t>romantiikka</a:t>
            </a:r>
            <a:endParaRPr/>
          </a:p>
          <a:p>
            <a:pPr>
              <a:lnSpc>
                <a:spcPct val="100000"/>
              </a:lnSpc>
              <a:buFont typeface="Arial"/>
              <a:buChar char="-"/>
            </a:pPr>
            <a:r>
              <a:rPr b="1" lang="fi-FI" sz="2200">
                <a:solidFill>
                  <a:srgbClr val="000000"/>
                </a:solidFill>
                <a:latin typeface="Calibri"/>
              </a:rPr>
              <a:t>realismi</a:t>
            </a:r>
            <a:endParaRPr/>
          </a:p>
          <a:p>
            <a:pPr>
              <a:lnSpc>
                <a:spcPct val="100000"/>
              </a:lnSpc>
              <a:buFont typeface="Arial"/>
              <a:buChar char="-"/>
            </a:pPr>
            <a:r>
              <a:rPr b="1" lang="fi-FI" sz="2200">
                <a:solidFill>
                  <a:srgbClr val="000000"/>
                </a:solidFill>
                <a:latin typeface="Calibri"/>
              </a:rPr>
              <a:t>modernismi</a:t>
            </a:r>
            <a:endParaRPr/>
          </a:p>
          <a:p>
            <a:pPr>
              <a:lnSpc>
                <a:spcPct val="100000"/>
              </a:lnSpc>
              <a:buFont typeface="Arial"/>
              <a:buChar char="-"/>
            </a:pPr>
            <a:r>
              <a:rPr b="1" lang="fi-FI" sz="2200">
                <a:solidFill>
                  <a:srgbClr val="000000"/>
                </a:solidFill>
                <a:latin typeface="Calibri"/>
              </a:rPr>
              <a:t>postmodernismi</a:t>
            </a:r>
            <a:endParaRPr/>
          </a:p>
          <a:p>
            <a:pPr>
              <a:lnSpc>
                <a:spcPct val="100000"/>
              </a:lnSpc>
            </a:pPr>
            <a:endParaRPr/>
          </a:p>
        </p:txBody>
      </p:sp>
      <p:sp>
        <p:nvSpPr>
          <p:cNvPr id="117" name="TextShape 3"/>
          <p:cNvSpPr txBox="1"/>
          <p:nvPr/>
        </p:nvSpPr>
        <p:spPr>
          <a:xfrm>
            <a:off x="4140000" y="1556640"/>
            <a:ext cx="4546440" cy="1511640"/>
          </a:xfrm>
          <a:prstGeom prst="rect">
            <a:avLst/>
          </a:prstGeom>
        </p:spPr>
        <p:txBody>
          <a:bodyPr anchor="b"/>
          <a:p>
            <a:pPr>
              <a:lnSpc>
                <a:spcPct val="100000"/>
              </a:lnSpc>
            </a:pPr>
            <a:r>
              <a:rPr b="1" lang="fi-FI" sz="2200">
                <a:solidFill>
                  <a:srgbClr val="000000"/>
                </a:solidFill>
                <a:latin typeface="Calibri"/>
              </a:rPr>
              <a:t>Punatiilinen kirjallisuushistorian oppimispolku alkaa Olympokselta ja kiertää Sotunki-saaren ympäri.</a:t>
            </a:r>
            <a:endParaRPr/>
          </a:p>
          <a:p>
            <a:pPr>
              <a:lnSpc>
                <a:spcPct val="100000"/>
              </a:lnSpc>
            </a:pPr>
            <a:r>
              <a:rPr b="1" lang="fi-FI" sz="2400">
                <a:solidFill>
                  <a:srgbClr val="000000"/>
                </a:solidFill>
                <a:latin typeface="Calibri"/>
              </a:rPr>
              <a:t> </a:t>
            </a:r>
            <a:endParaRPr/>
          </a:p>
        </p:txBody>
      </p:sp>
      <p:sp>
        <p:nvSpPr>
          <p:cNvPr id="118" name="TextShape 4"/>
          <p:cNvSpPr txBox="1"/>
          <p:nvPr/>
        </p:nvSpPr>
        <p:spPr>
          <a:xfrm>
            <a:off x="4140000" y="3285000"/>
            <a:ext cx="4536000" cy="3312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19" name="CustomShape 5"/>
          <p:cNvSpPr/>
          <p:nvPr/>
        </p:nvSpPr>
        <p:spPr>
          <a:xfrm>
            <a:off x="63360" y="-136440"/>
            <a:ext cx="11172600" cy="7114680"/>
          </a:xfrm>
          <a:prstGeom prst="rect">
            <a:avLst/>
          </a:prstGeom>
        </p:spPr>
      </p:sp>
      <p:pic>
        <p:nvPicPr>
          <p:cNvPr descr="" id="120" name="Kuva 12"/>
          <p:cNvPicPr/>
          <p:nvPr/>
        </p:nvPicPr>
        <p:blipFill>
          <a:blip r:embed="rId1"/>
          <a:stretch>
            <a:fillRect/>
          </a:stretch>
        </p:blipFill>
        <p:spPr>
          <a:xfrm>
            <a:off x="4212000" y="3357000"/>
            <a:ext cx="4392000" cy="3168000"/>
          </a:xfrm>
          <a:prstGeom prst="rect">
            <a:avLst/>
          </a:prstGeom>
        </p:spPr>
      </p:pic>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1"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Kirjallisuushistorian polku</a:t>
            </a:r>
            <a:endParaRPr/>
          </a:p>
        </p:txBody>
      </p:sp>
      <p:sp>
        <p:nvSpPr>
          <p:cNvPr id="122" name="TextShape 2"/>
          <p:cNvSpPr txBox="1"/>
          <p:nvPr/>
        </p:nvSpPr>
        <p:spPr>
          <a:xfrm>
            <a:off x="457200" y="1600200"/>
            <a:ext cx="8229240" cy="4996800"/>
          </a:xfrm>
          <a:prstGeom prst="rect">
            <a:avLst/>
          </a:prstGeom>
        </p:spPr>
        <p:txBody>
          <a:bodyPr/>
          <a:p>
            <a:pPr>
              <a:lnSpc>
                <a:spcPct val="100000"/>
              </a:lnSpc>
            </a:pPr>
            <a:endParaRPr/>
          </a:p>
          <a:p>
            <a:pPr>
              <a:lnSpc>
                <a:spcPct val="100000"/>
              </a:lnSpc>
            </a:pPr>
            <a:r>
              <a:rPr lang="fi-FI" sz="3200">
                <a:solidFill>
                  <a:srgbClr val="000000"/>
                </a:solidFill>
                <a:latin typeface="Calibri"/>
              </a:rPr>
              <a:t>          </a:t>
            </a:r>
            <a:endParaRPr/>
          </a:p>
        </p:txBody>
      </p:sp>
      <p:sp>
        <p:nvSpPr>
          <p:cNvPr id="123" name="CustomShape 3"/>
          <p:cNvSpPr/>
          <p:nvPr/>
        </p:nvSpPr>
        <p:spPr>
          <a:xfrm>
            <a:off x="63360" y="-136440"/>
            <a:ext cx="11172600" cy="7114680"/>
          </a:xfrm>
          <a:prstGeom prst="rect">
            <a:avLst/>
          </a:prstGeom>
        </p:spPr>
      </p:sp>
      <p:pic>
        <p:nvPicPr>
          <p:cNvPr descr="" id="124" name="Kuva 1"/>
          <p:cNvPicPr/>
          <p:nvPr/>
        </p:nvPicPr>
        <p:blipFill>
          <a:blip r:embed="rId1"/>
          <a:stretch>
            <a:fillRect/>
          </a:stretch>
        </p:blipFill>
        <p:spPr>
          <a:xfrm>
            <a:off x="507600" y="4221000"/>
            <a:ext cx="3744000" cy="2336400"/>
          </a:xfrm>
          <a:prstGeom prst="rect">
            <a:avLst/>
          </a:prstGeom>
        </p:spPr>
      </p:pic>
      <p:pic>
        <p:nvPicPr>
          <p:cNvPr descr="" id="125" name="Kuva 4"/>
          <p:cNvPicPr/>
          <p:nvPr/>
        </p:nvPicPr>
        <p:blipFill>
          <a:blip r:embed="rId2"/>
          <a:stretch>
            <a:fillRect/>
          </a:stretch>
        </p:blipFill>
        <p:spPr>
          <a:xfrm>
            <a:off x="4449960" y="4221000"/>
            <a:ext cx="4204440" cy="2260440"/>
          </a:xfrm>
          <a:prstGeom prst="rect">
            <a:avLst/>
          </a:prstGeom>
        </p:spPr>
      </p:pic>
      <p:pic>
        <p:nvPicPr>
          <p:cNvPr descr="" id="126" name="Kuva 7"/>
          <p:cNvPicPr/>
          <p:nvPr/>
        </p:nvPicPr>
        <p:blipFill>
          <a:blip r:embed="rId3"/>
          <a:stretch>
            <a:fillRect/>
          </a:stretch>
        </p:blipFill>
        <p:spPr>
          <a:xfrm>
            <a:off x="469440" y="1700640"/>
            <a:ext cx="3814200" cy="2400480"/>
          </a:xfrm>
          <a:prstGeom prst="rect">
            <a:avLst/>
          </a:prstGeom>
        </p:spPr>
      </p:pic>
      <p:pic>
        <p:nvPicPr>
          <p:cNvPr descr="" id="127" name="Kuva 11"/>
          <p:cNvPicPr/>
          <p:nvPr/>
        </p:nvPicPr>
        <p:blipFill>
          <a:blip r:embed="rId4"/>
          <a:stretch>
            <a:fillRect/>
          </a:stretch>
        </p:blipFill>
        <p:spPr>
          <a:xfrm>
            <a:off x="4500000" y="1700640"/>
            <a:ext cx="4104000" cy="2328480"/>
          </a:xfrm>
          <a:prstGeom prst="rect">
            <a:avLst/>
          </a:prstGeom>
        </p:spPr>
      </p:pic>
      <p:sp>
        <p:nvSpPr>
          <p:cNvPr id="128" name="CustomShape 4"/>
          <p:cNvSpPr/>
          <p:nvPr/>
        </p:nvSpPr>
        <p:spPr>
          <a:xfrm>
            <a:off x="2555640" y="1917000"/>
            <a:ext cx="1695960" cy="359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Antiikin Kreikka</a:t>
            </a:r>
            <a:endParaRPr/>
          </a:p>
        </p:txBody>
      </p:sp>
      <p:sp>
        <p:nvSpPr>
          <p:cNvPr id="129" name="CustomShape 5"/>
          <p:cNvSpPr/>
          <p:nvPr/>
        </p:nvSpPr>
        <p:spPr>
          <a:xfrm>
            <a:off x="4613400" y="1917000"/>
            <a:ext cx="1398240" cy="287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Modernismi</a:t>
            </a:r>
            <a:endParaRPr/>
          </a:p>
        </p:txBody>
      </p:sp>
      <p:sp>
        <p:nvSpPr>
          <p:cNvPr id="130" name="CustomShape 6"/>
          <p:cNvSpPr/>
          <p:nvPr/>
        </p:nvSpPr>
        <p:spPr>
          <a:xfrm>
            <a:off x="2771640" y="4437000"/>
            <a:ext cx="1367640" cy="287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Keskiaika</a:t>
            </a:r>
            <a:endParaRPr/>
          </a:p>
        </p:txBody>
      </p:sp>
      <p:sp>
        <p:nvSpPr>
          <p:cNvPr id="131" name="CustomShape 7"/>
          <p:cNvSpPr/>
          <p:nvPr/>
        </p:nvSpPr>
        <p:spPr>
          <a:xfrm>
            <a:off x="4572000" y="4437000"/>
            <a:ext cx="1728000" cy="287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Valistus</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2"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Sotunki 2 -saarelle siirtyminen</a:t>
            </a:r>
            <a:endParaRPr/>
          </a:p>
        </p:txBody>
      </p:sp>
      <p:sp>
        <p:nvSpPr>
          <p:cNvPr id="133" name="TextShape 2"/>
          <p:cNvSpPr txBox="1"/>
          <p:nvPr/>
        </p:nvSpPr>
        <p:spPr>
          <a:xfrm>
            <a:off x="457200" y="1535040"/>
            <a:ext cx="8218800" cy="1749600"/>
          </a:xfrm>
          <a:prstGeom prst="rect">
            <a:avLst/>
          </a:prstGeom>
        </p:spPr>
        <p:txBody>
          <a:bodyPr anchor="b"/>
          <a:p>
            <a:pPr>
              <a:lnSpc>
                <a:spcPct val="100000"/>
              </a:lnSpc>
            </a:pPr>
            <a:r>
              <a:rPr b="1" lang="fi-FI" sz="2200">
                <a:solidFill>
                  <a:srgbClr val="000000"/>
                </a:solidFill>
                <a:latin typeface="Calibri"/>
              </a:rPr>
              <a:t>Voit käyttää saaren keskusaukiolla olevia teleportteja tai sitten kävellä aukiolta riikinkukon viereisestä portista ulos kohti rantaa. Saariamme yhdistää maasilta (kuva alla), jota myöten voi kävellä Sotunki-saarelta Sotunki 2 -saarelle.</a:t>
            </a:r>
            <a:endParaRPr/>
          </a:p>
        </p:txBody>
      </p:sp>
      <p:sp>
        <p:nvSpPr>
          <p:cNvPr id="134" name="CustomShape 3"/>
          <p:cNvSpPr/>
          <p:nvPr/>
        </p:nvSpPr>
        <p:spPr>
          <a:xfrm>
            <a:off x="63360" y="-136440"/>
            <a:ext cx="11172600" cy="7114680"/>
          </a:xfrm>
          <a:prstGeom prst="rect">
            <a:avLst/>
          </a:prstGeom>
        </p:spPr>
      </p:sp>
      <p:pic>
        <p:nvPicPr>
          <p:cNvPr descr="" id="135" name="Kuva 1"/>
          <p:cNvPicPr/>
          <p:nvPr/>
        </p:nvPicPr>
        <p:blipFill>
          <a:blip r:embed="rId1"/>
          <a:stretch>
            <a:fillRect/>
          </a:stretch>
        </p:blipFill>
        <p:spPr>
          <a:xfrm>
            <a:off x="1475640" y="3357000"/>
            <a:ext cx="6048360" cy="3328920"/>
          </a:xfrm>
          <a:prstGeom prst="rect">
            <a:avLst/>
          </a:prstGeom>
          <a:ln w="25560">
            <a:solidFill>
              <a:srgbClr val="9bbb59"/>
            </a:solidFill>
            <a:round/>
          </a:ln>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TextShape 1"/>
          <p:cNvSpPr txBox="1"/>
          <p:nvPr/>
        </p:nvSpPr>
        <p:spPr>
          <a:xfrm>
            <a:off x="251640" y="188640"/>
            <a:ext cx="8568720" cy="6408360"/>
          </a:xfrm>
          <a:prstGeom prst="rect">
            <a:avLst/>
          </a:prstGeom>
        </p:spPr>
        <p:txBody>
          <a:bodyPr/>
          <a:p>
            <a:pPr>
              <a:lnSpc>
                <a:spcPct val="100000"/>
              </a:lnSpc>
            </a:pPr>
            <a:endParaRPr/>
          </a:p>
          <a:p>
            <a:pPr>
              <a:lnSpc>
                <a:spcPct val="100000"/>
              </a:lnSpc>
            </a:pPr>
            <a:endParaRPr/>
          </a:p>
          <a:p>
            <a:pPr>
              <a:lnSpc>
                <a:spcPct val="100000"/>
              </a:lnSpc>
            </a:pPr>
            <a:r>
              <a:rPr lang="fi-FI" sz="14500">
                <a:solidFill>
                  <a:srgbClr val="ffffff"/>
                </a:solidFill>
                <a:latin typeface="Calibri"/>
              </a:rPr>
              <a:t>  </a:t>
            </a:r>
            <a:r>
              <a:rPr lang="fi-FI" sz="14500">
                <a:solidFill>
                  <a:srgbClr val="ffffff"/>
                </a:solidFill>
                <a:latin typeface="Calibri"/>
              </a:rPr>
              <a:t>Sotunki 2</a:t>
            </a:r>
            <a:endParaRPr/>
          </a:p>
          <a:p>
            <a:pPr>
              <a:lnSpc>
                <a:spcPct val="100000"/>
              </a:lnSpc>
            </a:pPr>
            <a:r>
              <a:rPr lang="fi-FI" sz="14500">
                <a:solidFill>
                  <a:srgbClr val="ffffff"/>
                </a:solidFill>
                <a:latin typeface="Calibri"/>
              </a:rPr>
              <a:t>  </a:t>
            </a:r>
            <a:r>
              <a:rPr lang="fi-FI" sz="14500">
                <a:solidFill>
                  <a:srgbClr val="ffffff"/>
                </a:solidFill>
                <a:latin typeface="Calibri"/>
              </a:rPr>
              <a:t>-saari</a:t>
            </a:r>
            <a:endParaRPr/>
          </a:p>
          <a:p>
            <a:pPr>
              <a:lnSpc>
                <a:spcPct val="100000"/>
              </a:lnSpc>
            </a:pPr>
            <a:endParaRPr/>
          </a:p>
          <a:p>
            <a:pPr>
              <a:lnSpc>
                <a:spcPct val="100000"/>
              </a:lnSpc>
              <a:buFont typeface="Arial"/>
              <a:buChar char="-"/>
            </a:pPr>
            <a:r>
              <a:rPr lang="fi-FI" sz="4500">
                <a:solidFill>
                  <a:srgbClr val="ffffff"/>
                </a:solidFill>
                <a:latin typeface="Calibri"/>
              </a:rPr>
              <a:t>Englanti, ranska ja ruotsi</a:t>
            </a:r>
            <a:endParaRPr/>
          </a:p>
          <a:p>
            <a:pPr>
              <a:lnSpc>
                <a:spcPct val="100000"/>
              </a:lnSpc>
              <a:buFont typeface="Arial"/>
              <a:buChar char="-"/>
            </a:pPr>
            <a:r>
              <a:rPr lang="fi-FI" sz="4500">
                <a:solidFill>
                  <a:srgbClr val="ffffff"/>
                </a:solidFill>
                <a:latin typeface="Calibri"/>
              </a:rPr>
              <a:t>Fysiikka ja kemia</a:t>
            </a:r>
            <a:endParaRPr/>
          </a:p>
          <a:p>
            <a:pPr>
              <a:lnSpc>
                <a:spcPct val="100000"/>
              </a:lnSpc>
              <a:buFont typeface="Arial"/>
              <a:buChar char="-"/>
            </a:pPr>
            <a:r>
              <a:rPr lang="fi-FI" sz="4500">
                <a:solidFill>
                  <a:srgbClr val="ffffff"/>
                </a:solidFill>
                <a:latin typeface="Calibri"/>
              </a:rPr>
              <a:t>Opinto-ohjaus</a:t>
            </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7"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Sotunki 2 -saari</a:t>
            </a:r>
            <a:endParaRPr/>
          </a:p>
        </p:txBody>
      </p:sp>
      <p:sp>
        <p:nvSpPr>
          <p:cNvPr id="138" name="TextShape 2"/>
          <p:cNvSpPr txBox="1"/>
          <p:nvPr/>
        </p:nvSpPr>
        <p:spPr>
          <a:xfrm>
            <a:off x="457200" y="1412640"/>
            <a:ext cx="8229240" cy="4968360"/>
          </a:xfrm>
          <a:prstGeom prst="rect">
            <a:avLst/>
          </a:prstGeom>
        </p:spPr>
        <p:txBody>
          <a:bodyPr/>
          <a:p>
            <a:pPr>
              <a:lnSpc>
                <a:spcPct val="100000"/>
              </a:lnSpc>
            </a:pPr>
            <a:endParaRPr/>
          </a:p>
          <a:p>
            <a:pPr>
              <a:lnSpc>
                <a:spcPct val="100000"/>
              </a:lnSpc>
            </a:pPr>
            <a:r>
              <a:rPr b="1" lang="fi-FI" sz="2600">
                <a:solidFill>
                  <a:srgbClr val="000000"/>
                </a:solidFill>
                <a:latin typeface="Calibri"/>
              </a:rPr>
              <a:t>Sotunki 2 -saaren keskuksena on lentokenttä, jossa on mm. saaren kartta. Kaikki kakkossaaren aihiot on rakennettu lentokentän ympärille, eli suunnistaminen on helppoa.</a:t>
            </a:r>
            <a:endParaRPr/>
          </a:p>
          <a:p>
            <a:pPr>
              <a:lnSpc>
                <a:spcPct val="100000"/>
              </a:lnSpc>
            </a:pPr>
            <a:endParaRPr/>
          </a:p>
          <a:p>
            <a:pPr>
              <a:lnSpc>
                <a:spcPct val="100000"/>
              </a:lnSpc>
            </a:pPr>
            <a:endParaRPr/>
          </a:p>
          <a:p>
            <a:pPr>
              <a:lnSpc>
                <a:spcPct val="100000"/>
              </a:lnSpc>
            </a:pPr>
            <a:endParaRPr/>
          </a:p>
        </p:txBody>
      </p:sp>
      <p:pic>
        <p:nvPicPr>
          <p:cNvPr descr="" id="139" name="Kuva 6"/>
          <p:cNvPicPr/>
          <p:nvPr/>
        </p:nvPicPr>
        <p:blipFill>
          <a:blip r:embed="rId1"/>
          <a:stretch>
            <a:fillRect/>
          </a:stretch>
        </p:blipFill>
        <p:spPr>
          <a:xfrm>
            <a:off x="1907640" y="3429000"/>
            <a:ext cx="5428800" cy="2962440"/>
          </a:xfrm>
          <a:prstGeom prst="rect">
            <a:avLst/>
          </a:prstGeom>
          <a:ln w="25560">
            <a:solidFill>
              <a:srgbClr val="9bbb59"/>
            </a:solidFill>
            <a:round/>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Dolphin Bay Hotel</a:t>
            </a:r>
            <a:endParaRPr/>
          </a:p>
        </p:txBody>
      </p:sp>
      <p:sp>
        <p:nvSpPr>
          <p:cNvPr id="141" name="TextShape 2"/>
          <p:cNvSpPr txBox="1"/>
          <p:nvPr/>
        </p:nvSpPr>
        <p:spPr>
          <a:xfrm>
            <a:off x="457200" y="1535040"/>
            <a:ext cx="8218800" cy="1965600"/>
          </a:xfrm>
          <a:prstGeom prst="rect">
            <a:avLst/>
          </a:prstGeom>
        </p:spPr>
        <p:txBody>
          <a:bodyPr anchor="b"/>
          <a:p>
            <a:pPr>
              <a:lnSpc>
                <a:spcPct val="100000"/>
              </a:lnSpc>
            </a:pPr>
            <a:r>
              <a:rPr b="1" lang="fi-FI" sz="2200">
                <a:solidFill>
                  <a:srgbClr val="000000"/>
                </a:solidFill>
                <a:latin typeface="Calibri"/>
              </a:rPr>
              <a:t>Heti saaren etuosassa on iso vieraiden kielten opetukseen tarkoitettu Dolphin Bay Hotel. Kierroksen voi aloittaa vaikkapa katselemalla hotellin edessä uivia delfiineitä, minkä jälkeen voi jatkaa hotelliin, jossa on englannin ja ranskan kielen oppimisaihioita.</a:t>
            </a:r>
            <a:endParaRPr/>
          </a:p>
          <a:p>
            <a:pPr>
              <a:lnSpc>
                <a:spcPct val="100000"/>
              </a:lnSpc>
            </a:pPr>
            <a:endParaRPr/>
          </a:p>
        </p:txBody>
      </p:sp>
      <p:sp>
        <p:nvSpPr>
          <p:cNvPr id="142" name="TextShape 3"/>
          <p:cNvSpPr txBox="1"/>
          <p:nvPr/>
        </p:nvSpPr>
        <p:spPr>
          <a:xfrm>
            <a:off x="467640" y="3645000"/>
            <a:ext cx="4039920" cy="284076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43" name="TextShape 4"/>
          <p:cNvSpPr txBox="1"/>
          <p:nvPr/>
        </p:nvSpPr>
        <p:spPr>
          <a:xfrm>
            <a:off x="4634640" y="3645000"/>
            <a:ext cx="4041360" cy="280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44" name="CustomShape 5"/>
          <p:cNvSpPr/>
          <p:nvPr/>
        </p:nvSpPr>
        <p:spPr>
          <a:xfrm>
            <a:off x="63360" y="-136440"/>
            <a:ext cx="11172600" cy="7114680"/>
          </a:xfrm>
          <a:prstGeom prst="rect">
            <a:avLst/>
          </a:prstGeom>
        </p:spPr>
      </p:sp>
      <p:pic>
        <p:nvPicPr>
          <p:cNvPr descr="" id="145" name="Kuva 7"/>
          <p:cNvPicPr/>
          <p:nvPr/>
        </p:nvPicPr>
        <p:blipFill>
          <a:blip r:embed="rId1"/>
          <a:stretch>
            <a:fillRect/>
          </a:stretch>
        </p:blipFill>
        <p:spPr>
          <a:xfrm>
            <a:off x="539640" y="3717000"/>
            <a:ext cx="3888000" cy="2664000"/>
          </a:xfrm>
          <a:prstGeom prst="rect">
            <a:avLst/>
          </a:prstGeom>
        </p:spPr>
      </p:pic>
      <p:pic>
        <p:nvPicPr>
          <p:cNvPr descr="" id="146" name="Kuva 12"/>
          <p:cNvPicPr/>
          <p:nvPr/>
        </p:nvPicPr>
        <p:blipFill>
          <a:blip r:embed="rId2"/>
          <a:stretch>
            <a:fillRect/>
          </a:stretch>
        </p:blipFill>
        <p:spPr>
          <a:xfrm>
            <a:off x="4738680" y="3717000"/>
            <a:ext cx="3888000" cy="2664000"/>
          </a:xfrm>
          <a:prstGeom prst="rect">
            <a:avLst/>
          </a:prstGeom>
        </p:spPr>
      </p:pic>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 name="TextShape 1"/>
          <p:cNvSpPr txBox="1"/>
          <p:nvPr/>
        </p:nvSpPr>
        <p:spPr>
          <a:xfrm>
            <a:off x="251640" y="274680"/>
            <a:ext cx="8496720" cy="1142640"/>
          </a:xfrm>
          <a:prstGeom prst="rect">
            <a:avLst/>
          </a:prstGeom>
        </p:spPr>
        <p:txBody>
          <a:bodyPr anchor="ctr"/>
          <a:p>
            <a:pPr>
              <a:lnSpc>
                <a:spcPct val="100000"/>
              </a:lnSpc>
            </a:pPr>
            <a:r>
              <a:rPr lang="fi-FI" sz="4400">
                <a:solidFill>
                  <a:srgbClr val="ffffff"/>
                </a:solidFill>
                <a:latin typeface="Calibri"/>
              </a:rPr>
              <a:t>Dolphin Bay Hotel</a:t>
            </a:r>
            <a:endParaRPr/>
          </a:p>
        </p:txBody>
      </p:sp>
      <p:sp>
        <p:nvSpPr>
          <p:cNvPr id="148" name="CustomShape 2"/>
          <p:cNvSpPr/>
          <p:nvPr/>
        </p:nvSpPr>
        <p:spPr>
          <a:xfrm>
            <a:off x="63360" y="-136440"/>
            <a:ext cx="11172600" cy="7114680"/>
          </a:xfrm>
          <a:prstGeom prst="rect">
            <a:avLst/>
          </a:prstGeom>
        </p:spPr>
      </p:sp>
      <p:pic>
        <p:nvPicPr>
          <p:cNvPr descr="" id="149" name="Kuva 9"/>
          <p:cNvPicPr/>
          <p:nvPr/>
        </p:nvPicPr>
        <p:blipFill>
          <a:blip r:embed="rId1"/>
          <a:stretch>
            <a:fillRect/>
          </a:stretch>
        </p:blipFill>
        <p:spPr>
          <a:xfrm>
            <a:off x="251640" y="4077000"/>
            <a:ext cx="4176000" cy="2520000"/>
          </a:xfrm>
          <a:prstGeom prst="rect">
            <a:avLst/>
          </a:prstGeom>
          <a:ln w="25560">
            <a:solidFill>
              <a:srgbClr val="9bbb59"/>
            </a:solidFill>
            <a:round/>
          </a:ln>
        </p:spPr>
      </p:pic>
      <p:pic>
        <p:nvPicPr>
          <p:cNvPr descr="" id="150" name="Kuva 10"/>
          <p:cNvPicPr/>
          <p:nvPr/>
        </p:nvPicPr>
        <p:blipFill>
          <a:blip r:embed="rId2"/>
          <a:stretch>
            <a:fillRect/>
          </a:stretch>
        </p:blipFill>
        <p:spPr>
          <a:xfrm>
            <a:off x="251640" y="1628640"/>
            <a:ext cx="4176000" cy="2376000"/>
          </a:xfrm>
          <a:prstGeom prst="rect">
            <a:avLst/>
          </a:prstGeom>
          <a:ln w="25560">
            <a:solidFill>
              <a:srgbClr val="9bbb59"/>
            </a:solidFill>
            <a:round/>
          </a:ln>
        </p:spPr>
      </p:pic>
      <p:pic>
        <p:nvPicPr>
          <p:cNvPr descr="" id="151" name="Kuva 14"/>
          <p:cNvPicPr/>
          <p:nvPr/>
        </p:nvPicPr>
        <p:blipFill>
          <a:blip r:embed="rId3">
            <a:lum bright="10000"/>
          </a:blip>
          <a:stretch>
            <a:fillRect/>
          </a:stretch>
        </p:blipFill>
        <p:spPr>
          <a:xfrm>
            <a:off x="4500000" y="1628640"/>
            <a:ext cx="4248000" cy="2376000"/>
          </a:xfrm>
          <a:prstGeom prst="rect">
            <a:avLst/>
          </a:prstGeom>
          <a:ln w="25560">
            <a:solidFill>
              <a:srgbClr val="9bbb59"/>
            </a:solidFill>
            <a:round/>
          </a:ln>
        </p:spPr>
      </p:pic>
      <p:pic>
        <p:nvPicPr>
          <p:cNvPr descr="" id="152" name="Kuva 15"/>
          <p:cNvPicPr/>
          <p:nvPr/>
        </p:nvPicPr>
        <p:blipFill>
          <a:blip r:embed="rId4"/>
          <a:stretch>
            <a:fillRect/>
          </a:stretch>
        </p:blipFill>
        <p:spPr>
          <a:xfrm>
            <a:off x="4500000" y="4077000"/>
            <a:ext cx="4255200" cy="2536920"/>
          </a:xfrm>
          <a:prstGeom prst="rect">
            <a:avLst/>
          </a:prstGeom>
          <a:ln w="25560">
            <a:solidFill>
              <a:srgbClr val="9bbb59"/>
            </a:solidFill>
            <a:round/>
          </a:ln>
        </p:spPr>
      </p:pic>
      <p:sp>
        <p:nvSpPr>
          <p:cNvPr id="153" name="CustomShape 3"/>
          <p:cNvSpPr/>
          <p:nvPr/>
        </p:nvSpPr>
        <p:spPr>
          <a:xfrm>
            <a:off x="2915640" y="3573000"/>
            <a:ext cx="1439640" cy="287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Urheilublogi</a:t>
            </a:r>
            <a:endParaRPr/>
          </a:p>
        </p:txBody>
      </p:sp>
      <p:sp>
        <p:nvSpPr>
          <p:cNvPr id="154" name="CustomShape 4"/>
          <p:cNvSpPr/>
          <p:nvPr/>
        </p:nvSpPr>
        <p:spPr>
          <a:xfrm>
            <a:off x="7092360" y="3501000"/>
            <a:ext cx="1511640" cy="359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Matkamessut</a:t>
            </a:r>
            <a:endParaRPr/>
          </a:p>
        </p:txBody>
      </p:sp>
      <p:sp>
        <p:nvSpPr>
          <p:cNvPr id="155" name="CustomShape 5"/>
          <p:cNvSpPr/>
          <p:nvPr/>
        </p:nvSpPr>
        <p:spPr>
          <a:xfrm>
            <a:off x="2195640" y="6093360"/>
            <a:ext cx="2160000" cy="359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Luova kirjoittaminen</a:t>
            </a:r>
            <a:endParaRPr/>
          </a:p>
        </p:txBody>
      </p:sp>
      <p:sp>
        <p:nvSpPr>
          <p:cNvPr id="156" name="CustomShape 6"/>
          <p:cNvSpPr/>
          <p:nvPr/>
        </p:nvSpPr>
        <p:spPr>
          <a:xfrm>
            <a:off x="6804360" y="6237360"/>
            <a:ext cx="1872000" cy="287640"/>
          </a:xfrm>
          <a:prstGeom prst="rect">
            <a:avLst/>
          </a:prstGeom>
          <a:solidFill>
            <a:srgbClr val="9bbb59"/>
          </a:solidFill>
          <a:ln w="25560">
            <a:solidFill>
              <a:srgbClr val="728a41"/>
            </a:solidFill>
            <a:round/>
          </a:ln>
        </p:spPr>
        <p:txBody>
          <a:bodyPr anchor="ctr" bIns="45000" lIns="90000" rIns="90000" tIns="45000"/>
          <a:p>
            <a:pPr algn="ctr">
              <a:lnSpc>
                <a:spcPct val="100000"/>
              </a:lnSpc>
            </a:pPr>
            <a:r>
              <a:rPr lang="en-US">
                <a:solidFill>
                  <a:srgbClr val="ffffff"/>
                </a:solidFill>
                <a:latin typeface="Calibri"/>
              </a:rPr>
              <a:t>Keskustelualue</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7"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Dolphin Bay Hotel</a:t>
            </a:r>
            <a:endParaRPr/>
          </a:p>
        </p:txBody>
      </p:sp>
      <p:sp>
        <p:nvSpPr>
          <p:cNvPr id="158" name="TextShape 2"/>
          <p:cNvSpPr txBox="1"/>
          <p:nvPr/>
        </p:nvSpPr>
        <p:spPr>
          <a:xfrm>
            <a:off x="457200" y="1600200"/>
            <a:ext cx="8229240" cy="5068800"/>
          </a:xfrm>
          <a:prstGeom prst="rect">
            <a:avLst/>
          </a:prstGeom>
        </p:spPr>
        <p:txBody>
          <a:bodyPr/>
          <a:p>
            <a:pPr>
              <a:lnSpc>
                <a:spcPct val="100000"/>
              </a:lnSpc>
            </a:pPr>
            <a:r>
              <a:rPr lang="fi-FI" sz="3200">
                <a:solidFill>
                  <a:srgbClr val="000000"/>
                </a:solidFill>
                <a:latin typeface="Calibri"/>
              </a:rPr>
              <a:t>Hotellissa on myös ranskan aihio (rakenteilla).</a:t>
            </a:r>
            <a:endParaRPr/>
          </a:p>
          <a:p>
            <a:pPr>
              <a:lnSpc>
                <a:spcPct val="100000"/>
              </a:lnSpc>
            </a:pPr>
            <a:r>
              <a:rPr lang="fi-FI" sz="3200">
                <a:solidFill>
                  <a:srgbClr val="000000"/>
                </a:solidFill>
                <a:latin typeface="Calibri"/>
              </a:rPr>
              <a:t>Keskustele ranskaksi tarjoilijarobotin kanssa.</a:t>
            </a:r>
            <a:endParaRPr/>
          </a:p>
        </p:txBody>
      </p:sp>
      <p:pic>
        <p:nvPicPr>
          <p:cNvPr descr="" id="159" name="Kuva 7"/>
          <p:cNvPicPr/>
          <p:nvPr/>
        </p:nvPicPr>
        <p:blipFill>
          <a:blip r:embed="rId1"/>
          <a:stretch>
            <a:fillRect/>
          </a:stretch>
        </p:blipFill>
        <p:spPr>
          <a:xfrm>
            <a:off x="1115640" y="2925000"/>
            <a:ext cx="6912360" cy="3600000"/>
          </a:xfrm>
          <a:prstGeom prst="rect">
            <a:avLst/>
          </a:prstGeom>
          <a:ln w="25560">
            <a:solidFill>
              <a:srgbClr val="9bbb59"/>
            </a:solidFill>
            <a:round/>
          </a:ln>
        </p:spPr>
      </p:pic>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0"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Opinto-ohjauksen ranta</a:t>
            </a:r>
            <a:endParaRPr/>
          </a:p>
        </p:txBody>
      </p:sp>
      <p:sp>
        <p:nvSpPr>
          <p:cNvPr id="161" name="TextShape 2"/>
          <p:cNvSpPr txBox="1"/>
          <p:nvPr/>
        </p:nvSpPr>
        <p:spPr>
          <a:xfrm>
            <a:off x="457200" y="1535040"/>
            <a:ext cx="4039920" cy="1749600"/>
          </a:xfrm>
          <a:prstGeom prst="rect">
            <a:avLst/>
          </a:prstGeom>
        </p:spPr>
        <p:txBody>
          <a:bodyPr anchor="b"/>
          <a:p>
            <a:pPr>
              <a:lnSpc>
                <a:spcPct val="100000"/>
              </a:lnSpc>
            </a:pPr>
            <a:r>
              <a:rPr b="1" lang="fi-FI" sz="2200">
                <a:solidFill>
                  <a:srgbClr val="000000"/>
                </a:solidFill>
                <a:latin typeface="Calibri"/>
              </a:rPr>
              <a:t>Opinto-ohjauksella on  oma ranta aivan Sotunki 2 -saaren etuosassa. </a:t>
            </a:r>
            <a:endParaRPr/>
          </a:p>
          <a:p>
            <a:pPr>
              <a:lnSpc>
                <a:spcPct val="100000"/>
              </a:lnSpc>
            </a:pPr>
            <a:endParaRPr/>
          </a:p>
        </p:txBody>
      </p:sp>
      <p:sp>
        <p:nvSpPr>
          <p:cNvPr id="162" name="TextShape 3"/>
          <p:cNvSpPr txBox="1"/>
          <p:nvPr/>
        </p:nvSpPr>
        <p:spPr>
          <a:xfrm>
            <a:off x="457200" y="3421080"/>
            <a:ext cx="4039920" cy="303192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63" name="TextShape 4"/>
          <p:cNvSpPr txBox="1"/>
          <p:nvPr/>
        </p:nvSpPr>
        <p:spPr>
          <a:xfrm>
            <a:off x="4645080" y="1535040"/>
            <a:ext cx="4041360" cy="1749600"/>
          </a:xfrm>
          <a:prstGeom prst="rect">
            <a:avLst/>
          </a:prstGeom>
        </p:spPr>
        <p:txBody>
          <a:bodyPr anchor="b"/>
          <a:p>
            <a:pPr>
              <a:lnSpc>
                <a:spcPct val="100000"/>
              </a:lnSpc>
            </a:pPr>
            <a:r>
              <a:rPr b="1" lang="fi-FI" sz="2200">
                <a:solidFill>
                  <a:srgbClr val="000000"/>
                </a:solidFill>
                <a:latin typeface="Calibri"/>
              </a:rPr>
              <a:t>Kun hiekkaista polkua kulkee riittävän pitkälle, saapuu rantabaariin, jossa on tietoja jatko-opintoihin liittyvistä asioista.</a:t>
            </a:r>
            <a:endParaRPr/>
          </a:p>
        </p:txBody>
      </p:sp>
      <p:sp>
        <p:nvSpPr>
          <p:cNvPr id="164" name="TextShape 5"/>
          <p:cNvSpPr txBox="1"/>
          <p:nvPr/>
        </p:nvSpPr>
        <p:spPr>
          <a:xfrm>
            <a:off x="4645080" y="3421080"/>
            <a:ext cx="4041360" cy="303192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65" name="CustomShape 6"/>
          <p:cNvSpPr/>
          <p:nvPr/>
        </p:nvSpPr>
        <p:spPr>
          <a:xfrm>
            <a:off x="63360" y="-136440"/>
            <a:ext cx="11172600" cy="7114680"/>
          </a:xfrm>
          <a:prstGeom prst="rect">
            <a:avLst/>
          </a:prstGeom>
        </p:spPr>
      </p:sp>
      <p:pic>
        <p:nvPicPr>
          <p:cNvPr descr="" id="166" name="Kuva 1"/>
          <p:cNvPicPr/>
          <p:nvPr/>
        </p:nvPicPr>
        <p:blipFill>
          <a:blip r:embed="rId1"/>
          <a:stretch>
            <a:fillRect/>
          </a:stretch>
        </p:blipFill>
        <p:spPr>
          <a:xfrm>
            <a:off x="4716000" y="3501000"/>
            <a:ext cx="3888000" cy="2824920"/>
          </a:xfrm>
          <a:prstGeom prst="rect">
            <a:avLst/>
          </a:prstGeom>
        </p:spPr>
      </p:pic>
      <p:pic>
        <p:nvPicPr>
          <p:cNvPr descr="" id="167" name="Kuva 9"/>
          <p:cNvPicPr/>
          <p:nvPr/>
        </p:nvPicPr>
        <p:blipFill>
          <a:blip r:embed="rId2"/>
          <a:stretch>
            <a:fillRect/>
          </a:stretch>
        </p:blipFill>
        <p:spPr>
          <a:xfrm>
            <a:off x="539640" y="3501000"/>
            <a:ext cx="3888000" cy="2824920"/>
          </a:xfrm>
          <a:prstGeom prst="rect">
            <a:avLst/>
          </a:prstGeom>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Tämänhetkinen tilanne</a:t>
            </a:r>
            <a:endParaRPr/>
          </a:p>
        </p:txBody>
      </p:sp>
      <p:sp>
        <p:nvSpPr>
          <p:cNvPr id="84" name="TextShape 2"/>
          <p:cNvSpPr txBox="1"/>
          <p:nvPr/>
        </p:nvSpPr>
        <p:spPr>
          <a:xfrm>
            <a:off x="457200" y="1600200"/>
            <a:ext cx="8229240" cy="4852800"/>
          </a:xfrm>
          <a:prstGeom prst="rect">
            <a:avLst/>
          </a:prstGeom>
        </p:spPr>
        <p:txBody>
          <a:bodyPr/>
          <a:p>
            <a:pPr>
              <a:lnSpc>
                <a:spcPct val="100000"/>
              </a:lnSpc>
            </a:pPr>
            <a:endParaRPr/>
          </a:p>
          <a:p>
            <a:pPr>
              <a:lnSpc>
                <a:spcPct val="100000"/>
              </a:lnSpc>
              <a:buFont typeface="Arial"/>
              <a:buChar char="•"/>
            </a:pPr>
            <a:r>
              <a:rPr b="1" lang="fi-FI" sz="3200">
                <a:solidFill>
                  <a:srgbClr val="000000"/>
                </a:solidFill>
                <a:latin typeface="Calibri"/>
              </a:rPr>
              <a:t>Melkein kaikki etälukion opettajat ovat käyneet SL-koulutuksessa ja suurin osa on myös mukana projektissa. </a:t>
            </a:r>
            <a:endParaRPr/>
          </a:p>
          <a:p>
            <a:pPr>
              <a:lnSpc>
                <a:spcPct val="100000"/>
              </a:lnSpc>
            </a:pPr>
            <a:endParaRPr/>
          </a:p>
          <a:p>
            <a:pPr>
              <a:lnSpc>
                <a:spcPct val="100000"/>
              </a:lnSpc>
              <a:buFont typeface="Arial"/>
              <a:buChar char="•"/>
            </a:pPr>
            <a:r>
              <a:rPr b="1" lang="fi-FI" sz="3200">
                <a:solidFill>
                  <a:srgbClr val="000000"/>
                </a:solidFill>
                <a:latin typeface="Calibri"/>
              </a:rPr>
              <a:t>Kolmen vuoden aikana mukana on ollut 18 opettajaa (tällä hetkellä mukana on 12, eli yli puolet opettajakunnasta).</a:t>
            </a:r>
            <a:endParaRPr/>
          </a:p>
          <a:p>
            <a:pPr>
              <a:lnSpc>
                <a:spcPct val="100000"/>
              </a:lnSpc>
            </a:pPr>
            <a:endParaRPr/>
          </a:p>
          <a:p>
            <a:pPr>
              <a:lnSpc>
                <a:spcPct val="100000"/>
              </a:lnSpc>
              <a:buFont typeface="Arial"/>
              <a:buChar char="•"/>
            </a:pPr>
            <a:r>
              <a:rPr b="1" lang="fi-FI" sz="3200">
                <a:solidFill>
                  <a:srgbClr val="000000"/>
                </a:solidFill>
                <a:latin typeface="Calibri"/>
              </a:rPr>
              <a:t>Mukana on nyt yhdeksän eri oppiainetta.</a:t>
            </a:r>
            <a:endParaRPr/>
          </a:p>
          <a:p>
            <a:pPr>
              <a:lnSpc>
                <a:spcPct val="100000"/>
              </a:lnSpc>
            </a:pPr>
            <a:endParaRPr/>
          </a:p>
          <a:p>
            <a:pPr>
              <a:lnSpc>
                <a:spcPct val="100000"/>
              </a:lnSpc>
            </a:pP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8"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Säteilytutkimuskeskus</a:t>
            </a:r>
            <a:endParaRPr/>
          </a:p>
        </p:txBody>
      </p:sp>
      <p:sp>
        <p:nvSpPr>
          <p:cNvPr id="169" name="TextShape 2"/>
          <p:cNvSpPr txBox="1"/>
          <p:nvPr/>
        </p:nvSpPr>
        <p:spPr>
          <a:xfrm>
            <a:off x="467640" y="1556640"/>
            <a:ext cx="8208720" cy="1864080"/>
          </a:xfrm>
          <a:prstGeom prst="rect">
            <a:avLst/>
          </a:prstGeom>
        </p:spPr>
        <p:txBody>
          <a:bodyPr anchor="b"/>
          <a:p>
            <a:pPr>
              <a:lnSpc>
                <a:spcPct val="100000"/>
              </a:lnSpc>
            </a:pPr>
            <a:r>
              <a:rPr b="1" lang="fi-FI" sz="2400">
                <a:solidFill>
                  <a:srgbClr val="000000"/>
                </a:solidFill>
                <a:latin typeface="Calibri"/>
              </a:rPr>
              <a:t>Fysiikan oppimisaihio on saaren takaosassa. </a:t>
            </a:r>
            <a:endParaRPr/>
          </a:p>
          <a:p>
            <a:pPr>
              <a:lnSpc>
                <a:spcPct val="100000"/>
              </a:lnSpc>
            </a:pPr>
            <a:endParaRPr/>
          </a:p>
          <a:p>
            <a:pPr>
              <a:lnSpc>
                <a:spcPct val="100000"/>
              </a:lnSpc>
            </a:pPr>
            <a:r>
              <a:rPr b="1" lang="fi-FI" sz="2400">
                <a:solidFill>
                  <a:srgbClr val="000000"/>
                </a:solidFill>
                <a:latin typeface="Calibri"/>
              </a:rPr>
              <a:t>Säteilytutkimuskeskuksessa tutustutaan muun muassa erilaisiin säteilylähteisiin, atomin rakenteeseen, ydinreaktioon ja säteilyn vaimenemiseen. Aihion teossa yhteistyökumppanina on ollut TAT (Taloudellinen tiedotustoimisto).</a:t>
            </a:r>
            <a:endParaRPr/>
          </a:p>
        </p:txBody>
      </p:sp>
      <p:sp>
        <p:nvSpPr>
          <p:cNvPr id="170" name="TextShape 3"/>
          <p:cNvSpPr txBox="1"/>
          <p:nvPr/>
        </p:nvSpPr>
        <p:spPr>
          <a:xfrm>
            <a:off x="457200" y="3501000"/>
            <a:ext cx="4039920" cy="288000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71" name="TextShape 4"/>
          <p:cNvSpPr txBox="1"/>
          <p:nvPr/>
        </p:nvSpPr>
        <p:spPr>
          <a:xfrm>
            <a:off x="4645080" y="3501000"/>
            <a:ext cx="4041360" cy="2880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72" name="CustomShape 5"/>
          <p:cNvSpPr/>
          <p:nvPr/>
        </p:nvSpPr>
        <p:spPr>
          <a:xfrm>
            <a:off x="63360" y="-136440"/>
            <a:ext cx="11172600" cy="7114680"/>
          </a:xfrm>
          <a:prstGeom prst="rect">
            <a:avLst/>
          </a:prstGeom>
        </p:spPr>
      </p:sp>
      <p:pic>
        <p:nvPicPr>
          <p:cNvPr descr="" id="173" name="Kuva 13"/>
          <p:cNvPicPr/>
          <p:nvPr/>
        </p:nvPicPr>
        <p:blipFill>
          <a:blip r:embed="rId1"/>
          <a:stretch>
            <a:fillRect/>
          </a:stretch>
        </p:blipFill>
        <p:spPr>
          <a:xfrm>
            <a:off x="539640" y="3573000"/>
            <a:ext cx="3888000" cy="2752920"/>
          </a:xfrm>
          <a:prstGeom prst="rect">
            <a:avLst/>
          </a:prstGeom>
        </p:spPr>
      </p:pic>
      <p:pic>
        <p:nvPicPr>
          <p:cNvPr descr="" id="174" name="Kuva 15"/>
          <p:cNvPicPr/>
          <p:nvPr/>
        </p:nvPicPr>
        <p:blipFill>
          <a:blip r:embed="rId2"/>
          <a:stretch>
            <a:fillRect/>
          </a:stretch>
        </p:blipFill>
        <p:spPr>
          <a:xfrm>
            <a:off x="4716000" y="3573000"/>
            <a:ext cx="3888000" cy="2752920"/>
          </a:xfrm>
          <a:prstGeom prst="rect">
            <a:avLst/>
          </a:prstGeom>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5"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Orgaanisen kemian tutkimuskeskus</a:t>
            </a:r>
            <a:endParaRPr/>
          </a:p>
        </p:txBody>
      </p:sp>
      <p:sp>
        <p:nvSpPr>
          <p:cNvPr id="176" name="TextShape 2"/>
          <p:cNvSpPr txBox="1"/>
          <p:nvPr/>
        </p:nvSpPr>
        <p:spPr>
          <a:xfrm>
            <a:off x="467640" y="1556640"/>
            <a:ext cx="8208720" cy="1864080"/>
          </a:xfrm>
          <a:prstGeom prst="rect">
            <a:avLst/>
          </a:prstGeom>
        </p:spPr>
        <p:txBody>
          <a:bodyPr anchor="b"/>
          <a:p>
            <a:pPr>
              <a:lnSpc>
                <a:spcPct val="100000"/>
              </a:lnSpc>
            </a:pPr>
            <a:r>
              <a:rPr b="1" lang="fi-FI" sz="2400">
                <a:solidFill>
                  <a:srgbClr val="000000"/>
                </a:solidFill>
                <a:latin typeface="Calibri"/>
              </a:rPr>
              <a:t>Kemian pyöreä oppimisaihio on fysiikan säteilytutkimuskeskuksen vieressä hyvin merellisissä maisemissa. </a:t>
            </a:r>
            <a:endParaRPr/>
          </a:p>
          <a:p>
            <a:pPr>
              <a:lnSpc>
                <a:spcPct val="100000"/>
              </a:lnSpc>
            </a:pPr>
            <a:endParaRPr/>
          </a:p>
          <a:p>
            <a:pPr>
              <a:lnSpc>
                <a:spcPct val="100000"/>
              </a:lnSpc>
            </a:pPr>
            <a:r>
              <a:rPr b="1" lang="fi-FI" sz="2400">
                <a:solidFill>
                  <a:srgbClr val="000000"/>
                </a:solidFill>
                <a:latin typeface="Calibri"/>
              </a:rPr>
              <a:t>Kemian tutkimuskeskuksessa tutustutaan erilaisten orgaanisten aineiden rakenteeseen ja ominaisuuksiin. </a:t>
            </a:r>
            <a:endParaRPr/>
          </a:p>
        </p:txBody>
      </p:sp>
      <p:sp>
        <p:nvSpPr>
          <p:cNvPr id="177" name="CustomShape 3"/>
          <p:cNvSpPr/>
          <p:nvPr/>
        </p:nvSpPr>
        <p:spPr>
          <a:xfrm>
            <a:off x="63360" y="-136440"/>
            <a:ext cx="11172600" cy="7114680"/>
          </a:xfrm>
          <a:prstGeom prst="rect">
            <a:avLst/>
          </a:prstGeom>
        </p:spPr>
      </p:sp>
      <p:pic>
        <p:nvPicPr>
          <p:cNvPr descr="" id="178" name="Kuva 6"/>
          <p:cNvPicPr/>
          <p:nvPr/>
        </p:nvPicPr>
        <p:blipFill>
          <a:blip r:embed="rId1"/>
          <a:stretch>
            <a:fillRect/>
          </a:stretch>
        </p:blipFill>
        <p:spPr>
          <a:xfrm>
            <a:off x="539640" y="3801960"/>
            <a:ext cx="3808800" cy="2592360"/>
          </a:xfrm>
          <a:prstGeom prst="rect">
            <a:avLst/>
          </a:prstGeom>
          <a:ln w="25560">
            <a:solidFill>
              <a:srgbClr val="9bbb59"/>
            </a:solidFill>
            <a:round/>
          </a:ln>
        </p:spPr>
      </p:pic>
      <p:pic>
        <p:nvPicPr>
          <p:cNvPr descr="" id="179" name="Kuva 7"/>
          <p:cNvPicPr/>
          <p:nvPr/>
        </p:nvPicPr>
        <p:blipFill>
          <a:blip r:embed="rId2"/>
          <a:stretch>
            <a:fillRect/>
          </a:stretch>
        </p:blipFill>
        <p:spPr>
          <a:xfrm>
            <a:off x="4644000" y="3801960"/>
            <a:ext cx="3822840" cy="2576160"/>
          </a:xfrm>
          <a:prstGeom prst="rect">
            <a:avLst/>
          </a:prstGeom>
          <a:ln w="25560">
            <a:solidFill>
              <a:srgbClr val="9bbb59"/>
            </a:solidFill>
            <a:round/>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0"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Välkommen till Anderssons!</a:t>
            </a:r>
            <a:endParaRPr/>
          </a:p>
        </p:txBody>
      </p:sp>
      <p:sp>
        <p:nvSpPr>
          <p:cNvPr id="181" name="TextShape 2"/>
          <p:cNvSpPr txBox="1"/>
          <p:nvPr/>
        </p:nvSpPr>
        <p:spPr>
          <a:xfrm>
            <a:off x="467640" y="1556640"/>
            <a:ext cx="8208720" cy="1864080"/>
          </a:xfrm>
          <a:prstGeom prst="rect">
            <a:avLst/>
          </a:prstGeom>
        </p:spPr>
        <p:txBody>
          <a:bodyPr anchor="b"/>
          <a:p>
            <a:pPr>
              <a:lnSpc>
                <a:spcPct val="100000"/>
              </a:lnSpc>
            </a:pPr>
            <a:r>
              <a:rPr b="1" lang="fi-FI" sz="2400">
                <a:solidFill>
                  <a:srgbClr val="000000"/>
                </a:solidFill>
                <a:latin typeface="Calibri"/>
              </a:rPr>
              <a:t>Punaisessa puutalossa on mahdollista tehdä luetun ja kuullun ymmärtämisen harjoituksia, harjoitella ruoka-, sukulais-, harraste- ja ammattisanastoa, perehtyä ruotsalaiseen kulttuuriin ja opiskella kielioppia.  Rohkeimmat voivat myös alkaa ratkaista murhamysteeriä…</a:t>
            </a:r>
            <a:endParaRPr/>
          </a:p>
        </p:txBody>
      </p:sp>
      <p:sp>
        <p:nvSpPr>
          <p:cNvPr id="182" name="CustomShape 3"/>
          <p:cNvSpPr/>
          <p:nvPr/>
        </p:nvSpPr>
        <p:spPr>
          <a:xfrm>
            <a:off x="63360" y="-136440"/>
            <a:ext cx="11172600" cy="7114680"/>
          </a:xfrm>
          <a:prstGeom prst="rect">
            <a:avLst/>
          </a:prstGeom>
        </p:spPr>
      </p:sp>
      <p:pic>
        <p:nvPicPr>
          <p:cNvPr descr="" id="183" name="Kuva 1"/>
          <p:cNvPicPr/>
          <p:nvPr/>
        </p:nvPicPr>
        <p:blipFill>
          <a:blip r:embed="rId1"/>
          <a:stretch>
            <a:fillRect/>
          </a:stretch>
        </p:blipFill>
        <p:spPr>
          <a:xfrm>
            <a:off x="395640" y="3787560"/>
            <a:ext cx="3960000" cy="2597760"/>
          </a:xfrm>
          <a:prstGeom prst="rect">
            <a:avLst/>
          </a:prstGeom>
          <a:ln w="25560">
            <a:solidFill>
              <a:srgbClr val="9bbb59"/>
            </a:solidFill>
            <a:round/>
          </a:ln>
        </p:spPr>
      </p:pic>
      <p:pic>
        <p:nvPicPr>
          <p:cNvPr descr="" id="184" name="Kuva 4"/>
          <p:cNvPicPr/>
          <p:nvPr/>
        </p:nvPicPr>
        <p:blipFill>
          <a:blip r:embed="rId2"/>
          <a:stretch>
            <a:fillRect/>
          </a:stretch>
        </p:blipFill>
        <p:spPr>
          <a:xfrm>
            <a:off x="4500000" y="3786120"/>
            <a:ext cx="4176000" cy="2592000"/>
          </a:xfrm>
          <a:prstGeom prst="rect">
            <a:avLst/>
          </a:prstGeom>
          <a:ln w="25560">
            <a:solidFill>
              <a:srgbClr val="9bbb59"/>
            </a:solidFill>
            <a:round/>
          </a:ln>
        </p:spPr>
      </p:pic>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5"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Taivastasot: Sotunki-saari</a:t>
            </a:r>
            <a:endParaRPr/>
          </a:p>
        </p:txBody>
      </p:sp>
      <p:sp>
        <p:nvSpPr>
          <p:cNvPr id="186" name="TextShape 2"/>
          <p:cNvSpPr txBox="1"/>
          <p:nvPr/>
        </p:nvSpPr>
        <p:spPr>
          <a:xfrm>
            <a:off x="457200" y="1535040"/>
            <a:ext cx="4330440" cy="2613600"/>
          </a:xfrm>
          <a:prstGeom prst="rect">
            <a:avLst/>
          </a:prstGeom>
        </p:spPr>
        <p:txBody>
          <a:bodyPr anchor="b"/>
          <a:p>
            <a:pPr>
              <a:lnSpc>
                <a:spcPct val="100000"/>
              </a:lnSpc>
            </a:pPr>
            <a:endParaRPr/>
          </a:p>
          <a:p>
            <a:pPr>
              <a:lnSpc>
                <a:spcPct val="100000"/>
              </a:lnSpc>
            </a:pPr>
            <a:r>
              <a:rPr b="1" lang="fi-FI" sz="2200">
                <a:solidFill>
                  <a:srgbClr val="000000"/>
                </a:solidFill>
                <a:latin typeface="Calibri"/>
              </a:rPr>
              <a:t>Sotunki-saaren yläpuolella on kuusi taivastasoa:</a:t>
            </a:r>
            <a:endParaRPr/>
          </a:p>
          <a:p>
            <a:pPr>
              <a:lnSpc>
                <a:spcPct val="100000"/>
              </a:lnSpc>
            </a:pPr>
            <a:r>
              <a:rPr b="1" lang="fi-FI" sz="2200">
                <a:solidFill>
                  <a:srgbClr val="000000"/>
                </a:solidFill>
                <a:latin typeface="Calibri"/>
              </a:rPr>
              <a:t>1. Ohjauksen taivastaso</a:t>
            </a:r>
            <a:endParaRPr/>
          </a:p>
          <a:p>
            <a:pPr>
              <a:lnSpc>
                <a:spcPct val="100000"/>
              </a:lnSpc>
            </a:pPr>
            <a:r>
              <a:rPr b="1" lang="fi-FI" sz="2200">
                <a:solidFill>
                  <a:srgbClr val="000000"/>
                </a:solidFill>
                <a:latin typeface="Calibri"/>
              </a:rPr>
              <a:t>2. Äidinkielen Keskiaikainen simultaaniteatteri</a:t>
            </a:r>
            <a:endParaRPr/>
          </a:p>
          <a:p>
            <a:pPr>
              <a:lnSpc>
                <a:spcPct val="100000"/>
              </a:lnSpc>
            </a:pPr>
            <a:r>
              <a:rPr b="1" lang="fi-FI" sz="2200">
                <a:solidFill>
                  <a:srgbClr val="000000"/>
                </a:solidFill>
                <a:latin typeface="Calibri"/>
              </a:rPr>
              <a:t>3. Biologian geenimaailma</a:t>
            </a:r>
            <a:endParaRPr/>
          </a:p>
          <a:p>
            <a:pPr>
              <a:lnSpc>
                <a:spcPct val="100000"/>
              </a:lnSpc>
            </a:pPr>
            <a:endParaRPr/>
          </a:p>
        </p:txBody>
      </p:sp>
      <p:sp>
        <p:nvSpPr>
          <p:cNvPr id="187" name="TextShape 3"/>
          <p:cNvSpPr txBox="1"/>
          <p:nvPr/>
        </p:nvSpPr>
        <p:spPr>
          <a:xfrm>
            <a:off x="683640" y="4293000"/>
            <a:ext cx="3168000" cy="244008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88" name="TextShape 4"/>
          <p:cNvSpPr txBox="1"/>
          <p:nvPr/>
        </p:nvSpPr>
        <p:spPr>
          <a:xfrm>
            <a:off x="5076000" y="1700640"/>
            <a:ext cx="3168000" cy="2448000"/>
          </a:xfrm>
          <a:prstGeom prst="rect">
            <a:avLst/>
          </a:prstGeom>
        </p:spPr>
        <p:txBody>
          <a:bodyPr anchor="b"/>
          <a:p>
            <a:pPr>
              <a:lnSpc>
                <a:spcPct val="100000"/>
              </a:lnSpc>
            </a:pPr>
            <a:r>
              <a:rPr b="1" lang="fi-FI" sz="2200">
                <a:solidFill>
                  <a:srgbClr val="000000"/>
                </a:solidFill>
                <a:latin typeface="Calibri"/>
              </a:rPr>
              <a:t>K</a:t>
            </a:r>
            <a:endParaRPr/>
          </a:p>
          <a:p>
            <a:pPr>
              <a:lnSpc>
                <a:spcPct val="100000"/>
              </a:lnSpc>
            </a:pPr>
            <a:endParaRPr/>
          </a:p>
          <a:p>
            <a:pPr>
              <a:lnSpc>
                <a:spcPct val="100000"/>
              </a:lnSpc>
            </a:pPr>
            <a:endParaRPr/>
          </a:p>
          <a:p>
            <a:pPr>
              <a:lnSpc>
                <a:spcPct val="100000"/>
              </a:lnSpc>
            </a:pPr>
            <a:endParaRPr/>
          </a:p>
        </p:txBody>
      </p:sp>
      <p:sp>
        <p:nvSpPr>
          <p:cNvPr id="189" name="TextShape 5"/>
          <p:cNvSpPr txBox="1"/>
          <p:nvPr/>
        </p:nvSpPr>
        <p:spPr>
          <a:xfrm>
            <a:off x="4212000" y="4293000"/>
            <a:ext cx="3168000" cy="244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190" name="CustomShape 6"/>
          <p:cNvSpPr/>
          <p:nvPr/>
        </p:nvSpPr>
        <p:spPr>
          <a:xfrm>
            <a:off x="63360" y="-136440"/>
            <a:ext cx="11172600" cy="7114680"/>
          </a:xfrm>
          <a:prstGeom prst="rect">
            <a:avLst/>
          </a:prstGeom>
        </p:spPr>
      </p:sp>
      <p:pic>
        <p:nvPicPr>
          <p:cNvPr descr="" id="191" name="Kuva 14"/>
          <p:cNvPicPr/>
          <p:nvPr/>
        </p:nvPicPr>
        <p:blipFill>
          <a:blip r:embed="rId1"/>
          <a:stretch>
            <a:fillRect/>
          </a:stretch>
        </p:blipFill>
        <p:spPr>
          <a:xfrm>
            <a:off x="5148000" y="1772640"/>
            <a:ext cx="3024000" cy="2304000"/>
          </a:xfrm>
          <a:prstGeom prst="rect">
            <a:avLst/>
          </a:prstGeom>
        </p:spPr>
      </p:pic>
      <p:pic>
        <p:nvPicPr>
          <p:cNvPr descr="" id="192" name="Kuva 17"/>
          <p:cNvPicPr/>
          <p:nvPr/>
        </p:nvPicPr>
        <p:blipFill>
          <a:blip r:embed="rId2"/>
          <a:stretch>
            <a:fillRect/>
          </a:stretch>
        </p:blipFill>
        <p:spPr>
          <a:xfrm>
            <a:off x="4265280" y="4365000"/>
            <a:ext cx="3060000" cy="2304000"/>
          </a:xfrm>
          <a:prstGeom prst="rect">
            <a:avLst/>
          </a:prstGeom>
        </p:spPr>
      </p:pic>
      <p:sp>
        <p:nvSpPr>
          <p:cNvPr id="193" name="CustomShape 7"/>
          <p:cNvSpPr/>
          <p:nvPr/>
        </p:nvSpPr>
        <p:spPr>
          <a:xfrm>
            <a:off x="4963680" y="575532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2.</a:t>
            </a:r>
            <a:endParaRPr/>
          </a:p>
        </p:txBody>
      </p:sp>
      <p:pic>
        <p:nvPicPr>
          <p:cNvPr descr="" id="194" name="Kuva 1"/>
          <p:cNvPicPr/>
          <p:nvPr/>
        </p:nvPicPr>
        <p:blipFill>
          <a:blip r:embed="rId3"/>
          <a:stretch>
            <a:fillRect/>
          </a:stretch>
        </p:blipFill>
        <p:spPr>
          <a:xfrm>
            <a:off x="755640" y="4365000"/>
            <a:ext cx="3024000" cy="2304000"/>
          </a:xfrm>
          <a:prstGeom prst="rect">
            <a:avLst/>
          </a:prstGeom>
        </p:spPr>
      </p:pic>
      <p:sp>
        <p:nvSpPr>
          <p:cNvPr id="195" name="CustomShape 8"/>
          <p:cNvSpPr/>
          <p:nvPr/>
        </p:nvSpPr>
        <p:spPr>
          <a:xfrm>
            <a:off x="5220000" y="191700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3</a:t>
            </a:r>
            <a:r>
              <a:rPr lang="en-US">
                <a:solidFill>
                  <a:srgbClr val="ffffff"/>
                </a:solidFill>
                <a:latin typeface="Calibri"/>
              </a:rPr>
              <a:t>.</a:t>
            </a:r>
            <a:endParaRPr/>
          </a:p>
        </p:txBody>
      </p:sp>
      <p:sp>
        <p:nvSpPr>
          <p:cNvPr id="196" name="CustomShape 9"/>
          <p:cNvSpPr/>
          <p:nvPr/>
        </p:nvSpPr>
        <p:spPr>
          <a:xfrm>
            <a:off x="1043640" y="572364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1.</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7" name="TextShape 1"/>
          <p:cNvSpPr txBox="1"/>
          <p:nvPr/>
        </p:nvSpPr>
        <p:spPr>
          <a:xfrm>
            <a:off x="683640" y="4293000"/>
            <a:ext cx="3240000" cy="244008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98" name="TextShape 2"/>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Taivastasot: Sotunki-saari</a:t>
            </a:r>
            <a:endParaRPr/>
          </a:p>
        </p:txBody>
      </p:sp>
      <p:sp>
        <p:nvSpPr>
          <p:cNvPr id="199" name="TextShape 3"/>
          <p:cNvSpPr txBox="1"/>
          <p:nvPr/>
        </p:nvSpPr>
        <p:spPr>
          <a:xfrm>
            <a:off x="457200" y="1535040"/>
            <a:ext cx="4330440" cy="2613600"/>
          </a:xfrm>
          <a:prstGeom prst="rect">
            <a:avLst/>
          </a:prstGeom>
        </p:spPr>
        <p:txBody>
          <a:bodyPr anchor="b"/>
          <a:p>
            <a:pPr>
              <a:lnSpc>
                <a:spcPct val="100000"/>
              </a:lnSpc>
            </a:pPr>
            <a:endParaRPr/>
          </a:p>
          <a:p>
            <a:pPr>
              <a:lnSpc>
                <a:spcPct val="100000"/>
              </a:lnSpc>
            </a:pPr>
            <a:r>
              <a:rPr b="1" lang="fi-FI" sz="2200">
                <a:solidFill>
                  <a:srgbClr val="000000"/>
                </a:solidFill>
                <a:latin typeface="Calibri"/>
              </a:rPr>
              <a:t>Sotunki-saaren yläpuolella on kuusi taivastasoa:</a:t>
            </a:r>
            <a:endParaRPr/>
          </a:p>
          <a:p>
            <a:pPr>
              <a:lnSpc>
                <a:spcPct val="100000"/>
              </a:lnSpc>
            </a:pPr>
            <a:r>
              <a:rPr b="1" lang="fi-FI" sz="2200">
                <a:solidFill>
                  <a:srgbClr val="000000"/>
                </a:solidFill>
                <a:latin typeface="Calibri"/>
              </a:rPr>
              <a:t>4. Olympos (ÄI+HI)</a:t>
            </a:r>
            <a:endParaRPr/>
          </a:p>
          <a:p>
            <a:pPr>
              <a:lnSpc>
                <a:spcPct val="100000"/>
              </a:lnSpc>
            </a:pPr>
            <a:r>
              <a:rPr b="1" lang="fi-FI" sz="2200">
                <a:solidFill>
                  <a:srgbClr val="000000"/>
                </a:solidFill>
                <a:latin typeface="Calibri"/>
              </a:rPr>
              <a:t>5. Talvisota (HI)</a:t>
            </a:r>
            <a:endParaRPr/>
          </a:p>
          <a:p>
            <a:pPr>
              <a:lnSpc>
                <a:spcPct val="100000"/>
              </a:lnSpc>
            </a:pPr>
            <a:r>
              <a:rPr b="1" lang="fi-FI" sz="2200">
                <a:solidFill>
                  <a:srgbClr val="000000"/>
                </a:solidFill>
                <a:latin typeface="Calibri"/>
              </a:rPr>
              <a:t>6. Sotunki Kampus (rakenteilla)</a:t>
            </a:r>
            <a:endParaRPr/>
          </a:p>
          <a:p>
            <a:pPr>
              <a:lnSpc>
                <a:spcPct val="100000"/>
              </a:lnSpc>
            </a:pPr>
            <a:endParaRPr/>
          </a:p>
        </p:txBody>
      </p:sp>
      <p:sp>
        <p:nvSpPr>
          <p:cNvPr id="200" name="TextShape 4"/>
          <p:cNvSpPr txBox="1"/>
          <p:nvPr/>
        </p:nvSpPr>
        <p:spPr>
          <a:xfrm>
            <a:off x="5076000" y="1700640"/>
            <a:ext cx="3168000" cy="2448000"/>
          </a:xfrm>
          <a:prstGeom prst="rect">
            <a:avLst/>
          </a:prstGeom>
        </p:spPr>
        <p:txBody>
          <a:bodyPr anchor="b"/>
          <a:p>
            <a:pPr>
              <a:lnSpc>
                <a:spcPct val="100000"/>
              </a:lnSpc>
            </a:pPr>
            <a:endParaRPr/>
          </a:p>
          <a:p>
            <a:pPr>
              <a:lnSpc>
                <a:spcPct val="100000"/>
              </a:lnSpc>
            </a:pPr>
            <a:endParaRPr/>
          </a:p>
          <a:p>
            <a:pPr>
              <a:lnSpc>
                <a:spcPct val="100000"/>
              </a:lnSpc>
            </a:pPr>
            <a:endParaRPr/>
          </a:p>
          <a:p>
            <a:pPr>
              <a:lnSpc>
                <a:spcPct val="100000"/>
              </a:lnSpc>
            </a:pPr>
            <a:endParaRPr/>
          </a:p>
        </p:txBody>
      </p:sp>
      <p:sp>
        <p:nvSpPr>
          <p:cNvPr id="201" name="TextShape 5"/>
          <p:cNvSpPr txBox="1"/>
          <p:nvPr/>
        </p:nvSpPr>
        <p:spPr>
          <a:xfrm>
            <a:off x="4212000" y="4293000"/>
            <a:ext cx="3168000" cy="244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202" name="CustomShape 6"/>
          <p:cNvSpPr/>
          <p:nvPr/>
        </p:nvSpPr>
        <p:spPr>
          <a:xfrm>
            <a:off x="63360" y="-136440"/>
            <a:ext cx="11172600" cy="7114680"/>
          </a:xfrm>
          <a:prstGeom prst="rect">
            <a:avLst/>
          </a:prstGeom>
        </p:spPr>
      </p:sp>
      <p:pic>
        <p:nvPicPr>
          <p:cNvPr descr="" id="203" name="Kuva 2"/>
          <p:cNvPicPr/>
          <p:nvPr/>
        </p:nvPicPr>
        <p:blipFill>
          <a:blip r:embed="rId1"/>
          <a:stretch>
            <a:fillRect/>
          </a:stretch>
        </p:blipFill>
        <p:spPr>
          <a:xfrm>
            <a:off x="755640" y="4365000"/>
            <a:ext cx="3096000" cy="2335680"/>
          </a:xfrm>
          <a:prstGeom prst="rect">
            <a:avLst/>
          </a:prstGeom>
        </p:spPr>
      </p:pic>
      <p:sp>
        <p:nvSpPr>
          <p:cNvPr id="204" name="CustomShape 7"/>
          <p:cNvSpPr/>
          <p:nvPr/>
        </p:nvSpPr>
        <p:spPr>
          <a:xfrm>
            <a:off x="2757600" y="555768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4.</a:t>
            </a:r>
            <a:endParaRPr/>
          </a:p>
        </p:txBody>
      </p:sp>
      <p:pic>
        <p:nvPicPr>
          <p:cNvPr descr="" id="205" name="Kuva 9"/>
          <p:cNvPicPr/>
          <p:nvPr/>
        </p:nvPicPr>
        <p:blipFill>
          <a:blip r:embed="rId2"/>
          <a:stretch>
            <a:fillRect/>
          </a:stretch>
        </p:blipFill>
        <p:spPr>
          <a:xfrm>
            <a:off x="4266000" y="4365000"/>
            <a:ext cx="3042000" cy="2298240"/>
          </a:xfrm>
          <a:prstGeom prst="rect">
            <a:avLst/>
          </a:prstGeom>
        </p:spPr>
      </p:pic>
      <p:sp>
        <p:nvSpPr>
          <p:cNvPr id="206" name="CustomShape 8"/>
          <p:cNvSpPr/>
          <p:nvPr/>
        </p:nvSpPr>
        <p:spPr>
          <a:xfrm>
            <a:off x="4356000" y="450900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5.</a:t>
            </a:r>
            <a:endParaRPr/>
          </a:p>
        </p:txBody>
      </p:sp>
      <p:pic>
        <p:nvPicPr>
          <p:cNvPr descr="" id="207" name="Kuva 10"/>
          <p:cNvPicPr/>
          <p:nvPr/>
        </p:nvPicPr>
        <p:blipFill>
          <a:blip r:embed="rId3"/>
          <a:stretch>
            <a:fillRect/>
          </a:stretch>
        </p:blipFill>
        <p:spPr>
          <a:xfrm>
            <a:off x="5148000" y="1759320"/>
            <a:ext cx="3061800" cy="2313000"/>
          </a:xfrm>
          <a:prstGeom prst="rect">
            <a:avLst/>
          </a:prstGeom>
        </p:spPr>
      </p:pic>
      <p:sp>
        <p:nvSpPr>
          <p:cNvPr id="208" name="CustomShape 9"/>
          <p:cNvSpPr/>
          <p:nvPr/>
        </p:nvSpPr>
        <p:spPr>
          <a:xfrm>
            <a:off x="5247000" y="202968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6</a:t>
            </a:r>
            <a:r>
              <a:rPr lang="en-US">
                <a:solidFill>
                  <a:srgbClr val="ffffff"/>
                </a:solidFill>
                <a:latin typeface="Calibri"/>
              </a:rPr>
              <a:t>.</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9"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Taivastasot: Sotunki 2-saari</a:t>
            </a:r>
            <a:endParaRPr/>
          </a:p>
        </p:txBody>
      </p:sp>
      <p:sp>
        <p:nvSpPr>
          <p:cNvPr id="210" name="TextShape 2"/>
          <p:cNvSpPr txBox="1"/>
          <p:nvPr/>
        </p:nvSpPr>
        <p:spPr>
          <a:xfrm>
            <a:off x="457200" y="1535040"/>
            <a:ext cx="8218800" cy="1885680"/>
          </a:xfrm>
          <a:prstGeom prst="rect">
            <a:avLst/>
          </a:prstGeom>
        </p:spPr>
        <p:txBody>
          <a:bodyPr anchor="b"/>
          <a:p>
            <a:pPr>
              <a:lnSpc>
                <a:spcPct val="100000"/>
              </a:lnSpc>
            </a:pPr>
            <a:endParaRPr/>
          </a:p>
          <a:p>
            <a:pPr>
              <a:lnSpc>
                <a:spcPct val="100000"/>
              </a:lnSpc>
            </a:pPr>
            <a:r>
              <a:rPr b="1" lang="fi-FI" sz="2200">
                <a:solidFill>
                  <a:srgbClr val="000000"/>
                </a:solidFill>
                <a:latin typeface="Calibri"/>
              </a:rPr>
              <a:t>Sotunki 2 -saaren yläpuolella on kaksi taivastasoa:</a:t>
            </a:r>
            <a:endParaRPr/>
          </a:p>
          <a:p>
            <a:pPr>
              <a:lnSpc>
                <a:spcPct val="100000"/>
              </a:lnSpc>
            </a:pPr>
            <a:endParaRPr/>
          </a:p>
          <a:p>
            <a:pPr>
              <a:lnSpc>
                <a:spcPct val="100000"/>
              </a:lnSpc>
            </a:pPr>
            <a:r>
              <a:rPr b="1" lang="fi-FI" sz="2200">
                <a:solidFill>
                  <a:srgbClr val="000000"/>
                </a:solidFill>
                <a:latin typeface="Calibri"/>
              </a:rPr>
              <a:t>1. Fysiikan säteilytutkimuskeskuksen taivastaso</a:t>
            </a:r>
            <a:endParaRPr/>
          </a:p>
          <a:p>
            <a:pPr>
              <a:lnSpc>
                <a:spcPct val="100000"/>
              </a:lnSpc>
            </a:pPr>
            <a:r>
              <a:rPr b="1" lang="fi-FI" sz="2200">
                <a:solidFill>
                  <a:srgbClr val="000000"/>
                </a:solidFill>
                <a:latin typeface="Calibri"/>
              </a:rPr>
              <a:t>2. Second Life -harjoitusrata</a:t>
            </a:r>
            <a:endParaRPr/>
          </a:p>
          <a:p>
            <a:pPr>
              <a:lnSpc>
                <a:spcPct val="100000"/>
              </a:lnSpc>
            </a:pPr>
            <a:endParaRPr/>
          </a:p>
        </p:txBody>
      </p:sp>
      <p:sp>
        <p:nvSpPr>
          <p:cNvPr id="211" name="TextShape 3"/>
          <p:cNvSpPr txBox="1"/>
          <p:nvPr/>
        </p:nvSpPr>
        <p:spPr>
          <a:xfrm>
            <a:off x="1035720" y="3645000"/>
            <a:ext cx="3168000" cy="244008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212" name="TextShape 4"/>
          <p:cNvSpPr txBox="1"/>
          <p:nvPr/>
        </p:nvSpPr>
        <p:spPr>
          <a:xfrm>
            <a:off x="4428000" y="3645000"/>
            <a:ext cx="3168000" cy="244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endParaRPr/>
          </a:p>
        </p:txBody>
      </p:sp>
      <p:sp>
        <p:nvSpPr>
          <p:cNvPr id="213" name="CustomShape 5"/>
          <p:cNvSpPr/>
          <p:nvPr/>
        </p:nvSpPr>
        <p:spPr>
          <a:xfrm>
            <a:off x="63360" y="-136440"/>
            <a:ext cx="11172600" cy="7114680"/>
          </a:xfrm>
          <a:prstGeom prst="rect">
            <a:avLst/>
          </a:prstGeom>
        </p:spPr>
      </p:sp>
      <p:pic>
        <p:nvPicPr>
          <p:cNvPr descr="" id="214" name="Kuva 9"/>
          <p:cNvPicPr/>
          <p:nvPr/>
        </p:nvPicPr>
        <p:blipFill>
          <a:blip r:embed="rId1"/>
          <a:stretch>
            <a:fillRect/>
          </a:stretch>
        </p:blipFill>
        <p:spPr>
          <a:xfrm>
            <a:off x="1115640" y="3717000"/>
            <a:ext cx="3024000" cy="2304000"/>
          </a:xfrm>
          <a:prstGeom prst="rect">
            <a:avLst/>
          </a:prstGeom>
        </p:spPr>
      </p:pic>
      <p:sp>
        <p:nvSpPr>
          <p:cNvPr id="215" name="CustomShape 6"/>
          <p:cNvSpPr/>
          <p:nvPr/>
        </p:nvSpPr>
        <p:spPr>
          <a:xfrm>
            <a:off x="1115640" y="522936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1.</a:t>
            </a:r>
            <a:endParaRPr/>
          </a:p>
        </p:txBody>
      </p:sp>
      <p:pic>
        <p:nvPicPr>
          <p:cNvPr descr="" id="216" name="Kuva 10"/>
          <p:cNvPicPr/>
          <p:nvPr/>
        </p:nvPicPr>
        <p:blipFill>
          <a:blip r:embed="rId2"/>
          <a:stretch>
            <a:fillRect/>
          </a:stretch>
        </p:blipFill>
        <p:spPr>
          <a:xfrm>
            <a:off x="4500000" y="3717000"/>
            <a:ext cx="3024000" cy="2304000"/>
          </a:xfrm>
          <a:prstGeom prst="rect">
            <a:avLst/>
          </a:prstGeom>
        </p:spPr>
      </p:pic>
      <p:sp>
        <p:nvSpPr>
          <p:cNvPr id="217" name="CustomShape 7"/>
          <p:cNvSpPr/>
          <p:nvPr/>
        </p:nvSpPr>
        <p:spPr>
          <a:xfrm>
            <a:off x="4574160" y="5212440"/>
            <a:ext cx="1079640" cy="719640"/>
          </a:xfrm>
          <a:prstGeom prst="ellipse">
            <a:avLst/>
          </a:prstGeom>
          <a:solidFill>
            <a:srgbClr val="9bbb59"/>
          </a:solidFill>
          <a:ln w="38160">
            <a:solidFill>
              <a:srgbClr val="ffffff"/>
            </a:solidFill>
            <a:round/>
          </a:ln>
        </p:spPr>
        <p:txBody>
          <a:bodyPr anchor="ctr" bIns="45000" lIns="90000" rIns="90000" tIns="45000"/>
          <a:p>
            <a:pPr algn="ctr">
              <a:lnSpc>
                <a:spcPct val="100000"/>
              </a:lnSpc>
            </a:pPr>
            <a:r>
              <a:rPr lang="en-US" sz="3500">
                <a:solidFill>
                  <a:srgbClr val="ffffff"/>
                </a:solidFill>
                <a:latin typeface="Calibri"/>
              </a:rPr>
              <a:t>2.</a:t>
            </a:r>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8" name="TextShape 1"/>
          <p:cNvSpPr txBox="1"/>
          <p:nvPr/>
        </p:nvSpPr>
        <p:spPr>
          <a:xfrm>
            <a:off x="179640" y="188640"/>
            <a:ext cx="8784720" cy="935640"/>
          </a:xfrm>
          <a:prstGeom prst="rect">
            <a:avLst/>
          </a:prstGeom>
        </p:spPr>
        <p:txBody>
          <a:bodyPr anchor="ctr"/>
          <a:p>
            <a:pPr algn="ctr">
              <a:lnSpc>
                <a:spcPct val="100000"/>
              </a:lnSpc>
            </a:pPr>
            <a:r>
              <a:rPr lang="fi-FI" sz="4400">
                <a:solidFill>
                  <a:srgbClr val="ffffff"/>
                </a:solidFill>
                <a:latin typeface="Calibri"/>
              </a:rPr>
              <a:t>Sotunki-saarten väkeä</a:t>
            </a:r>
            <a:endParaRPr/>
          </a:p>
        </p:txBody>
      </p:sp>
      <p:sp>
        <p:nvSpPr>
          <p:cNvPr id="219" name="TextShape 2"/>
          <p:cNvSpPr txBox="1"/>
          <p:nvPr/>
        </p:nvSpPr>
        <p:spPr>
          <a:xfrm>
            <a:off x="179640" y="1052640"/>
            <a:ext cx="8784720" cy="5616360"/>
          </a:xfrm>
          <a:prstGeom prst="rect">
            <a:avLst/>
          </a:prstGeom>
        </p:spPr>
        <p:txBody>
          <a:bodyPr/>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r>
              <a:rPr b="1" lang="fi-FI" sz="2000">
                <a:solidFill>
                  <a:srgbClr val="ffffff"/>
                </a:solidFill>
                <a:latin typeface="Calibri"/>
              </a:rPr>
              <a:t>Kuvassa eturivistä alkaen: </a:t>
            </a:r>
            <a:endParaRPr/>
          </a:p>
          <a:p>
            <a:pPr>
              <a:lnSpc>
                <a:spcPct val="100000"/>
              </a:lnSpc>
            </a:pPr>
            <a:r>
              <a:rPr b="1" lang="fi-FI" sz="2000">
                <a:solidFill>
                  <a:srgbClr val="ffffff"/>
                </a:solidFill>
                <a:latin typeface="Calibri"/>
              </a:rPr>
              <a:t>Hazel Silverpath (en), Ehi India (fy), MattiJ (hi), Julia Eternal (en), Hannele Clarity (äi), DrJones81 (fy), Atte Battitude (bi/ge), Lone Solsikke (ru), Jose Terrawyng (opo), Eka India (ge), Yolanda Hirvi (rakentaja), Zeppo Askari (fy), IVANZA (it-tuki), Helen Genopeak (rehtori), Maryann Omizu (opo), Jukka Camino (hi), Kirsikka Wolfhunter (ke) ja ylimmällä rivillä Sipoon suomenkielisestä lukiosta Eero Huckleberry (en).</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descr="" id="220" name="Kuva 5"/>
          <p:cNvPicPr/>
          <p:nvPr/>
        </p:nvPicPr>
        <p:blipFill>
          <a:blip r:embed="rId1"/>
          <a:stretch>
            <a:fillRect/>
          </a:stretch>
        </p:blipFill>
        <p:spPr>
          <a:xfrm>
            <a:off x="216000" y="1122120"/>
            <a:ext cx="4368600" cy="2797200"/>
          </a:xfrm>
          <a:prstGeom prst="rect">
            <a:avLst/>
          </a:prstGeom>
        </p:spPr>
      </p:pic>
      <p:pic>
        <p:nvPicPr>
          <p:cNvPr descr="" id="221" name="Kuva 8"/>
          <p:cNvPicPr/>
          <p:nvPr/>
        </p:nvPicPr>
        <p:blipFill>
          <a:blip r:embed="rId2"/>
          <a:stretch>
            <a:fillRect/>
          </a:stretch>
        </p:blipFill>
        <p:spPr>
          <a:xfrm>
            <a:off x="4579920" y="1122120"/>
            <a:ext cx="3898440" cy="3300840"/>
          </a:xfrm>
          <a:prstGeom prst="rect">
            <a:avLst/>
          </a:prstGeom>
        </p:spPr>
      </p:pic>
      <p:pic>
        <p:nvPicPr>
          <p:cNvPr descr="" id="222" name="Kuva 6"/>
          <p:cNvPicPr/>
          <p:nvPr/>
        </p:nvPicPr>
        <p:blipFill>
          <a:blip r:embed="rId3">
            <a:lum bright="10000"/>
          </a:blip>
          <a:stretch>
            <a:fillRect/>
          </a:stretch>
        </p:blipFill>
        <p:spPr>
          <a:xfrm>
            <a:off x="3848400" y="1471320"/>
            <a:ext cx="895320" cy="1223640"/>
          </a:xfrm>
          <a:prstGeom prst="rect">
            <a:avLst/>
          </a:prstGeom>
        </p:spPr>
      </p:pic>
      <p:pic>
        <p:nvPicPr>
          <p:cNvPr descr="" id="223" name="Kuva 10"/>
          <p:cNvPicPr/>
          <p:nvPr/>
        </p:nvPicPr>
        <p:blipFill>
          <a:blip r:embed="rId4"/>
          <a:stretch>
            <a:fillRect/>
          </a:stretch>
        </p:blipFill>
        <p:spPr>
          <a:xfrm>
            <a:off x="3848400" y="2695680"/>
            <a:ext cx="803160" cy="1223640"/>
          </a:xfrm>
          <a:prstGeom prst="rect">
            <a:avLst/>
          </a:prstGeom>
        </p:spPr>
      </p:pic>
      <p:pic>
        <p:nvPicPr>
          <p:cNvPr descr="" id="224" name="Kuva 1"/>
          <p:cNvPicPr/>
          <p:nvPr/>
        </p:nvPicPr>
        <p:blipFill>
          <a:blip r:embed="rId5"/>
          <a:stretch>
            <a:fillRect/>
          </a:stretch>
        </p:blipFill>
        <p:spPr>
          <a:xfrm>
            <a:off x="8034120" y="2614320"/>
            <a:ext cx="785880" cy="1808640"/>
          </a:xfrm>
          <a:prstGeom prst="rect">
            <a:avLst/>
          </a:prstGeom>
        </p:spPr>
      </p:pic>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 name="TextShape 1"/>
          <p:cNvSpPr txBox="1"/>
          <p:nvPr/>
        </p:nvSpPr>
        <p:spPr>
          <a:xfrm>
            <a:off x="179640" y="274680"/>
            <a:ext cx="8784720" cy="1209960"/>
          </a:xfrm>
          <a:prstGeom prst="rect">
            <a:avLst/>
          </a:prstGeom>
        </p:spPr>
        <p:txBody>
          <a:bodyPr anchor="ctr"/>
          <a:p>
            <a:pPr algn="ctr">
              <a:lnSpc>
                <a:spcPct val="100000"/>
              </a:lnSpc>
            </a:pPr>
            <a:r>
              <a:rPr lang="fi-FI" sz="4400">
                <a:solidFill>
                  <a:srgbClr val="ffffff"/>
                </a:solidFill>
                <a:latin typeface="Calibri"/>
              </a:rPr>
              <a:t>Yhteystiedot</a:t>
            </a:r>
            <a:endParaRPr/>
          </a:p>
        </p:txBody>
      </p:sp>
      <p:sp>
        <p:nvSpPr>
          <p:cNvPr id="226" name="TextShape 2"/>
          <p:cNvSpPr txBox="1"/>
          <p:nvPr/>
        </p:nvSpPr>
        <p:spPr>
          <a:xfrm>
            <a:off x="179640" y="1484640"/>
            <a:ext cx="8784720" cy="4945680"/>
          </a:xfrm>
          <a:prstGeom prst="rect">
            <a:avLst/>
          </a:prstGeom>
        </p:spPr>
        <p:txBody>
          <a:bodyPr/>
          <a:p>
            <a:pPr>
              <a:lnSpc>
                <a:spcPct val="100000"/>
              </a:lnSpc>
            </a:pPr>
            <a:endParaRPr/>
          </a:p>
          <a:p>
            <a:pPr>
              <a:lnSpc>
                <a:spcPct val="100000"/>
              </a:lnSpc>
            </a:pPr>
            <a:endParaRPr/>
          </a:p>
          <a:p>
            <a:pPr>
              <a:lnSpc>
                <a:spcPct val="100000"/>
              </a:lnSpc>
            </a:pPr>
            <a:r>
              <a:rPr lang="fi-FI" sz="2200">
                <a:solidFill>
                  <a:srgbClr val="ffffff"/>
                </a:solidFill>
                <a:latin typeface="Calibri"/>
              </a:rPr>
              <a:t> </a:t>
            </a:r>
            <a:r>
              <a:rPr lang="fi-FI" sz="2200">
                <a:solidFill>
                  <a:srgbClr val="ffffff"/>
                </a:solidFill>
                <a:latin typeface="Calibri"/>
              </a:rPr>
              <a:t>	</a:t>
            </a:r>
            <a:r>
              <a:rPr lang="fi-FI" sz="2200">
                <a:solidFill>
                  <a:srgbClr val="ffffff"/>
                </a:solidFill>
                <a:latin typeface="Calibri"/>
              </a:rPr>
              <a:t>	</a:t>
            </a:r>
            <a:r>
              <a:rPr lang="fi-FI" sz="2200">
                <a:solidFill>
                  <a:srgbClr val="ffffff"/>
                </a:solidFill>
                <a:latin typeface="Calibri"/>
              </a:rPr>
              <a:t>Yhteystiedot: </a:t>
            </a:r>
            <a:r>
              <a:rPr lang="fi-FI" sz="2200" u="sng">
                <a:solidFill>
                  <a:srgbClr val="0000ff"/>
                </a:solidFill>
                <a:latin typeface="Calibri"/>
                <a:hlinkClick r:id="rId1"/>
              </a:rPr>
              <a:t>www.etalukio.fi</a:t>
            </a:r>
            <a:endParaRPr/>
          </a:p>
          <a:p>
            <a:pPr>
              <a:lnSpc>
                <a:spcPct val="100000"/>
              </a:lnSpc>
            </a:pPr>
            <a:r>
              <a:rPr lang="fi-FI" sz="2200">
                <a:solidFill>
                  <a:srgbClr val="ffffff"/>
                </a:solidFill>
                <a:latin typeface="Calibri"/>
              </a:rPr>
              <a:t>	</a:t>
            </a:r>
            <a:r>
              <a:rPr lang="fi-FI" sz="2200">
                <a:solidFill>
                  <a:srgbClr val="ffffff"/>
                </a:solidFill>
                <a:latin typeface="Calibri"/>
              </a:rPr>
              <a:t>	</a:t>
            </a:r>
            <a:r>
              <a:rPr lang="fi-FI" sz="2200" u="sng">
                <a:solidFill>
                  <a:srgbClr val="0000ff"/>
                </a:solidFill>
                <a:latin typeface="Calibri"/>
                <a:hlinkClick r:id="rId2"/>
              </a:rPr>
              <a:t>heidi.heikkila@eduvantaa.fi</a:t>
            </a:r>
            <a:r>
              <a:rPr lang="fi-FI" sz="2200">
                <a:solidFill>
                  <a:srgbClr val="ffffff"/>
                </a:solidFill>
                <a:latin typeface="Calibri"/>
              </a:rPr>
              <a:t> (avatar Hannele Clarity)</a:t>
            </a:r>
            <a:endParaRPr/>
          </a:p>
          <a:p>
            <a:pPr>
              <a:lnSpc>
                <a:spcPct val="100000"/>
              </a:lnSpc>
            </a:pPr>
            <a:endParaRPr/>
          </a:p>
          <a:p>
            <a:pPr>
              <a:lnSpc>
                <a:spcPct val="100000"/>
              </a:lnSpc>
            </a:pPr>
            <a:endParaRPr/>
          </a:p>
          <a:p>
            <a:pPr>
              <a:lnSpc>
                <a:spcPct val="100000"/>
              </a:lnSpc>
            </a:pPr>
            <a:r>
              <a:rPr lang="fi-FI" sz="3200">
                <a:solidFill>
                  <a:srgbClr val="ffffff"/>
                </a:solidFill>
                <a:latin typeface="Calibri"/>
              </a:rPr>
              <a:t>	</a:t>
            </a:r>
            <a:r>
              <a:rPr lang="fi-FI" sz="3200">
                <a:solidFill>
                  <a:srgbClr val="ffffff"/>
                </a:solidFill>
                <a:latin typeface="Calibri"/>
              </a:rPr>
              <a:t>	</a:t>
            </a:r>
            <a:r>
              <a:rPr lang="fi-FI" sz="3200">
                <a:solidFill>
                  <a:srgbClr val="ffffff"/>
                </a:solidFill>
                <a:latin typeface="Calibri"/>
              </a:rPr>
              <a:t>Tervetuloa Sotunki-saarille!</a:t>
            </a:r>
            <a:endParaRPr/>
          </a:p>
          <a:p>
            <a:pPr>
              <a:lnSpc>
                <a:spcPct val="100000"/>
              </a:lnSpc>
            </a:pPr>
            <a:endParaRPr/>
          </a:p>
          <a:p>
            <a:pPr>
              <a:lnSpc>
                <a:spcPct val="100000"/>
              </a:lnSpc>
            </a:pP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Mitä saarellamme on?</a:t>
            </a:r>
            <a:endParaRPr/>
          </a:p>
        </p:txBody>
      </p:sp>
      <p:sp>
        <p:nvSpPr>
          <p:cNvPr id="86" name="TextShape 2"/>
          <p:cNvSpPr txBox="1"/>
          <p:nvPr/>
        </p:nvSpPr>
        <p:spPr>
          <a:xfrm>
            <a:off x="457200" y="1600200"/>
            <a:ext cx="8229240" cy="4924800"/>
          </a:xfrm>
          <a:prstGeom prst="rect">
            <a:avLst/>
          </a:prstGeom>
        </p:spPr>
        <p:txBody>
          <a:bodyPr/>
          <a:p>
            <a:pPr>
              <a:lnSpc>
                <a:spcPct val="100000"/>
              </a:lnSpc>
            </a:pPr>
            <a:r>
              <a:rPr b="1" lang="fi-FI" sz="3800" u="sng">
                <a:solidFill>
                  <a:srgbClr val="000000"/>
                </a:solidFill>
                <a:latin typeface="Calibri"/>
              </a:rPr>
              <a:t>Sotunki-saarten oppimisaihioita:</a:t>
            </a:r>
            <a:endParaRPr/>
          </a:p>
          <a:p>
            <a:pPr>
              <a:lnSpc>
                <a:spcPct val="100000"/>
              </a:lnSpc>
            </a:pPr>
            <a:r>
              <a:rPr lang="fi-FI" sz="3200">
                <a:solidFill>
                  <a:srgbClr val="000000"/>
                </a:solidFill>
                <a:latin typeface="Calibri"/>
              </a:rPr>
              <a:t>	</a:t>
            </a:r>
            <a:r>
              <a:rPr lang="fi-FI" sz="3200">
                <a:solidFill>
                  <a:srgbClr val="000000"/>
                </a:solidFill>
                <a:latin typeface="Calibri"/>
              </a:rPr>
              <a:t>          </a:t>
            </a:r>
            <a:r>
              <a:rPr lang="fi-FI" sz="3200">
                <a:solidFill>
                  <a:srgbClr val="000000"/>
                </a:solidFill>
                <a:latin typeface="Calibri"/>
              </a:rPr>
              <a:t>(kpl)</a:t>
            </a:r>
            <a:endParaRPr/>
          </a:p>
          <a:p>
            <a:pPr>
              <a:lnSpc>
                <a:spcPct val="100000"/>
              </a:lnSpc>
              <a:buFont typeface="Arial"/>
              <a:buChar char="•"/>
            </a:pPr>
            <a:r>
              <a:rPr b="1" lang="fi-FI" sz="3500">
                <a:solidFill>
                  <a:srgbClr val="000000"/>
                </a:solidFill>
                <a:latin typeface="Calibri"/>
              </a:rPr>
              <a:t>ÄI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9</a:t>
            </a:r>
            <a:endParaRPr/>
          </a:p>
          <a:p>
            <a:pPr>
              <a:lnSpc>
                <a:spcPct val="100000"/>
              </a:lnSpc>
              <a:buFont typeface="Arial"/>
              <a:buChar char="•"/>
            </a:pPr>
            <a:r>
              <a:rPr b="1" lang="fi-FI" sz="3500">
                <a:solidFill>
                  <a:srgbClr val="000000"/>
                </a:solidFill>
                <a:latin typeface="Calibri"/>
              </a:rPr>
              <a:t>EN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5</a:t>
            </a:r>
            <a:endParaRPr/>
          </a:p>
          <a:p>
            <a:pPr>
              <a:lnSpc>
                <a:spcPct val="100000"/>
              </a:lnSpc>
              <a:buFont typeface="Arial"/>
              <a:buChar char="•"/>
            </a:pPr>
            <a:r>
              <a:rPr b="1" lang="fi-FI" sz="3500">
                <a:solidFill>
                  <a:srgbClr val="000000"/>
                </a:solidFill>
                <a:latin typeface="Calibri"/>
              </a:rPr>
              <a:t>RA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2</a:t>
            </a:r>
            <a:endParaRPr/>
          </a:p>
          <a:p>
            <a:pPr>
              <a:lnSpc>
                <a:spcPct val="100000"/>
              </a:lnSpc>
              <a:buFont typeface="Arial"/>
              <a:buChar char="•"/>
            </a:pPr>
            <a:r>
              <a:rPr b="1" lang="fi-FI" sz="3500">
                <a:solidFill>
                  <a:srgbClr val="000000"/>
                </a:solidFill>
                <a:latin typeface="Calibri"/>
              </a:rPr>
              <a:t>RU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1 </a:t>
            </a:r>
            <a:endParaRPr/>
          </a:p>
          <a:p>
            <a:pPr>
              <a:lnSpc>
                <a:spcPct val="100000"/>
              </a:lnSpc>
              <a:buFont typeface="Arial"/>
              <a:buChar char="•"/>
            </a:pPr>
            <a:r>
              <a:rPr b="1" lang="fi-FI" sz="3500">
                <a:solidFill>
                  <a:srgbClr val="000000"/>
                </a:solidFill>
                <a:latin typeface="Calibri"/>
              </a:rPr>
              <a:t>BI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3</a:t>
            </a:r>
            <a:endParaRPr/>
          </a:p>
          <a:p>
            <a:pPr>
              <a:lnSpc>
                <a:spcPct val="100000"/>
              </a:lnSpc>
              <a:buFont typeface="Arial"/>
              <a:buChar char="•"/>
            </a:pPr>
            <a:r>
              <a:rPr b="1" lang="fi-FI" sz="3500">
                <a:solidFill>
                  <a:srgbClr val="000000"/>
                </a:solidFill>
                <a:latin typeface="Calibri"/>
              </a:rPr>
              <a:t>GE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1</a:t>
            </a:r>
            <a:endParaRPr/>
          </a:p>
          <a:p>
            <a:pPr>
              <a:lnSpc>
                <a:spcPct val="100000"/>
              </a:lnSpc>
              <a:buFont typeface="Arial"/>
              <a:buChar char="•"/>
            </a:pPr>
            <a:r>
              <a:rPr b="1" lang="fi-FI" sz="3500">
                <a:solidFill>
                  <a:srgbClr val="000000"/>
                </a:solidFill>
                <a:latin typeface="Calibri"/>
              </a:rPr>
              <a:t>HI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4</a:t>
            </a:r>
            <a:endParaRPr/>
          </a:p>
          <a:p>
            <a:pPr>
              <a:lnSpc>
                <a:spcPct val="100000"/>
              </a:lnSpc>
              <a:buFont typeface="Arial"/>
              <a:buChar char="•"/>
            </a:pPr>
            <a:r>
              <a:rPr b="1" lang="fi-FI" sz="3500">
                <a:solidFill>
                  <a:srgbClr val="000000"/>
                </a:solidFill>
                <a:latin typeface="Calibri"/>
              </a:rPr>
              <a:t>KE </a:t>
            </a:r>
            <a:r>
              <a:rPr b="1" lang="fi-FI" sz="3500">
                <a:solidFill>
                  <a:srgbClr val="000000"/>
                </a:solidFill>
                <a:latin typeface="Calibri"/>
              </a:rPr>
              <a:t>	</a:t>
            </a:r>
            <a:r>
              <a:rPr b="1" lang="fi-FI" sz="3500">
                <a:solidFill>
                  <a:srgbClr val="000000"/>
                </a:solidFill>
                <a:latin typeface="Calibri"/>
              </a:rPr>
              <a:t>	</a:t>
            </a:r>
            <a:r>
              <a:rPr b="1" lang="fi-FI" sz="3500">
                <a:solidFill>
                  <a:srgbClr val="000000"/>
                </a:solidFill>
                <a:latin typeface="Calibri"/>
              </a:rPr>
              <a:t>3</a:t>
            </a:r>
            <a:endParaRPr/>
          </a:p>
          <a:p>
            <a:pPr>
              <a:lnSpc>
                <a:spcPct val="100000"/>
              </a:lnSpc>
              <a:buFont typeface="Arial"/>
              <a:buChar char="•"/>
            </a:pPr>
            <a:r>
              <a:rPr b="1" lang="fi-FI" sz="3500">
                <a:solidFill>
                  <a:srgbClr val="000000"/>
                </a:solidFill>
                <a:latin typeface="Calibri"/>
              </a:rPr>
              <a:t>OPO</a:t>
            </a:r>
            <a:r>
              <a:rPr b="1" lang="fi-FI" sz="3500">
                <a:solidFill>
                  <a:srgbClr val="000000"/>
                </a:solidFill>
                <a:latin typeface="Calibri"/>
              </a:rPr>
              <a:t>	</a:t>
            </a:r>
            <a:r>
              <a:rPr b="1" lang="fi-FI" sz="3500">
                <a:solidFill>
                  <a:srgbClr val="000000"/>
                </a:solidFill>
                <a:latin typeface="Calibri"/>
              </a:rPr>
              <a:t>3</a:t>
            </a:r>
            <a:r>
              <a:rPr lang="fi-FI" sz="3200">
                <a:solidFill>
                  <a:srgbClr val="000000"/>
                </a:solidFill>
                <a:latin typeface="Calibri"/>
              </a:rPr>
              <a:t>	</a:t>
            </a:r>
            <a:r>
              <a:rPr lang="fi-FI" sz="3200">
                <a:solidFill>
                  <a:srgbClr val="000000"/>
                </a:solidFill>
                <a:latin typeface="Calibri"/>
              </a:rPr>
              <a:t>     </a:t>
            </a:r>
            <a:r>
              <a:rPr b="1" lang="fi-FI" sz="3200">
                <a:solidFill>
                  <a:srgbClr val="000000"/>
                </a:solidFill>
                <a:latin typeface="Calibri"/>
              </a:rPr>
              <a:t>Yhteensä: 31 aihiota</a:t>
            </a:r>
            <a:endParaRPr/>
          </a:p>
          <a:p>
            <a:pPr>
              <a:lnSpc>
                <a:spcPct val="100000"/>
              </a:lnSpc>
            </a:pPr>
            <a:endParaRPr/>
          </a:p>
          <a:p>
            <a:pPr>
              <a:lnSpc>
                <a:spcPct val="100000"/>
              </a:lnSpc>
            </a:pPr>
            <a:endParaRPr/>
          </a:p>
        </p:txBody>
      </p:sp>
      <p:pic>
        <p:nvPicPr>
          <p:cNvPr descr="" id="87" name="Kuva 1"/>
          <p:cNvPicPr/>
          <p:nvPr/>
        </p:nvPicPr>
        <p:blipFill>
          <a:blip r:embed="rId1"/>
          <a:stretch>
            <a:fillRect/>
          </a:stretch>
        </p:blipFill>
        <p:spPr>
          <a:xfrm>
            <a:off x="3683160" y="2349000"/>
            <a:ext cx="4820400" cy="3216240"/>
          </a:xfrm>
          <a:prstGeom prst="rect">
            <a:avLst/>
          </a:prstGeom>
        </p:spPr>
      </p:pic>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Sotunki-saarten synty</a:t>
            </a:r>
            <a:endParaRPr/>
          </a:p>
        </p:txBody>
      </p:sp>
      <p:sp>
        <p:nvSpPr>
          <p:cNvPr id="89" name="TextShape 2"/>
          <p:cNvSpPr txBox="1"/>
          <p:nvPr/>
        </p:nvSpPr>
        <p:spPr>
          <a:xfrm>
            <a:off x="467640" y="1772640"/>
            <a:ext cx="8208720" cy="4713120"/>
          </a:xfrm>
          <a:prstGeom prst="rect">
            <a:avLst/>
          </a:prstGeom>
        </p:spPr>
        <p:txBody>
          <a:bodyPr/>
          <a:p>
            <a:pPr>
              <a:lnSpc>
                <a:spcPct val="100000"/>
              </a:lnSpc>
            </a:pPr>
            <a:endParaRPr/>
          </a:p>
          <a:p>
            <a:pPr>
              <a:lnSpc>
                <a:spcPct val="100000"/>
              </a:lnSpc>
            </a:pPr>
            <a:r>
              <a:rPr b="1" lang="fi-FI" sz="2800">
                <a:solidFill>
                  <a:srgbClr val="000000"/>
                </a:solidFill>
                <a:latin typeface="Calibri"/>
              </a:rPr>
              <a:t>Saariemme rakentajana on ollut Metaverstas Oy. Kuvassa rakentaja Annika Keskinen (avatar Yolanda Hirvi).</a:t>
            </a:r>
            <a:endParaRPr/>
          </a:p>
          <a:p>
            <a:pPr>
              <a:lnSpc>
                <a:spcPct val="100000"/>
              </a:lnSpc>
            </a:pPr>
            <a:endParaRPr/>
          </a:p>
          <a:p>
            <a:pPr>
              <a:lnSpc>
                <a:spcPct val="100000"/>
              </a:lnSpc>
            </a:pPr>
            <a:r>
              <a:rPr b="1" lang="fi-FI" sz="2800">
                <a:solidFill>
                  <a:srgbClr val="000000"/>
                </a:solidFill>
                <a:latin typeface="Calibri"/>
              </a:rPr>
              <a:t>Opettajien työnä on </a:t>
            </a:r>
            <a:endParaRPr/>
          </a:p>
          <a:p>
            <a:pPr>
              <a:lnSpc>
                <a:spcPct val="100000"/>
              </a:lnSpc>
            </a:pPr>
            <a:r>
              <a:rPr b="1" lang="fi-FI" sz="2800">
                <a:solidFill>
                  <a:srgbClr val="000000"/>
                </a:solidFill>
                <a:latin typeface="Calibri"/>
              </a:rPr>
              <a:t>ollut ideoida aihioita, </a:t>
            </a:r>
            <a:endParaRPr/>
          </a:p>
          <a:p>
            <a:pPr>
              <a:lnSpc>
                <a:spcPct val="100000"/>
              </a:lnSpc>
            </a:pPr>
            <a:r>
              <a:rPr b="1" lang="fi-FI" sz="2800">
                <a:solidFill>
                  <a:srgbClr val="000000"/>
                </a:solidFill>
                <a:latin typeface="Calibri"/>
              </a:rPr>
              <a:t>tuottaa niihin materiaaleja </a:t>
            </a:r>
            <a:endParaRPr/>
          </a:p>
          <a:p>
            <a:pPr>
              <a:lnSpc>
                <a:spcPct val="100000"/>
              </a:lnSpc>
            </a:pPr>
            <a:r>
              <a:rPr b="1" lang="fi-FI" sz="2800">
                <a:solidFill>
                  <a:srgbClr val="000000"/>
                </a:solidFill>
                <a:latin typeface="Calibri"/>
              </a:rPr>
              <a:t>ja opastaa opiskelijoita </a:t>
            </a:r>
            <a:endParaRPr/>
          </a:p>
          <a:p>
            <a:pPr>
              <a:lnSpc>
                <a:spcPct val="100000"/>
              </a:lnSpc>
            </a:pPr>
            <a:r>
              <a:rPr b="1" lang="fi-FI" sz="2800">
                <a:solidFill>
                  <a:srgbClr val="000000"/>
                </a:solidFill>
                <a:latin typeface="Calibri"/>
              </a:rPr>
              <a:t>toimimaan </a:t>
            </a:r>
            <a:endParaRPr/>
          </a:p>
          <a:p>
            <a:pPr>
              <a:lnSpc>
                <a:spcPct val="100000"/>
              </a:lnSpc>
            </a:pPr>
            <a:r>
              <a:rPr b="1" lang="fi-FI" sz="2800">
                <a:solidFill>
                  <a:srgbClr val="000000"/>
                </a:solidFill>
                <a:latin typeface="Calibri"/>
              </a:rPr>
              <a:t>virtuaalimaailmassa. </a:t>
            </a: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descr="" id="90" name="Kuva 2"/>
          <p:cNvPicPr/>
          <p:nvPr/>
        </p:nvPicPr>
        <p:blipFill>
          <a:blip r:embed="rId1"/>
          <a:stretch>
            <a:fillRect/>
          </a:stretch>
        </p:blipFill>
        <p:spPr>
          <a:xfrm>
            <a:off x="4860000" y="2948760"/>
            <a:ext cx="3567600" cy="3458160"/>
          </a:xfrm>
          <a:prstGeom prst="rect">
            <a:avLst/>
          </a:prstGeom>
          <a:ln w="25560">
            <a:solidFill>
              <a:srgbClr val="9bbb59"/>
            </a:solidFill>
            <a:round/>
          </a:ln>
        </p:spPr>
      </p:pic>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1"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Tutustu toimintaamme</a:t>
            </a:r>
            <a:endParaRPr/>
          </a:p>
        </p:txBody>
      </p:sp>
      <p:sp>
        <p:nvSpPr>
          <p:cNvPr id="92" name="TextShape 2"/>
          <p:cNvSpPr txBox="1"/>
          <p:nvPr/>
        </p:nvSpPr>
        <p:spPr>
          <a:xfrm>
            <a:off x="457200" y="1600200"/>
            <a:ext cx="8229240" cy="4924800"/>
          </a:xfrm>
          <a:prstGeom prst="rect">
            <a:avLst/>
          </a:prstGeom>
        </p:spPr>
        <p:txBody>
          <a:bodyPr/>
          <a:p>
            <a:pPr>
              <a:lnSpc>
                <a:spcPct val="100000"/>
              </a:lnSpc>
            </a:pPr>
            <a:r>
              <a:rPr b="1" lang="fi-FI" sz="3000">
                <a:solidFill>
                  <a:srgbClr val="000000"/>
                </a:solidFill>
                <a:latin typeface="Calibri"/>
              </a:rPr>
              <a:t>Tutustuminen kannattaa aloittaa Sotunki-saaresta, sillä sen keskellä on amfiteatteri, jonka pylväissä on esittely kaikista saariemme oppimisaihioista.</a:t>
            </a:r>
            <a:endParaRPr/>
          </a:p>
          <a:p>
            <a:pPr>
              <a:lnSpc>
                <a:spcPct val="100000"/>
              </a:lnSpc>
            </a:pPr>
            <a:r>
              <a:rPr b="1" lang="fi-FI" sz="3000">
                <a:solidFill>
                  <a:srgbClr val="000000"/>
                </a:solidFill>
                <a:latin typeface="Calibri"/>
              </a:rPr>
              <a:t> </a:t>
            </a:r>
            <a:endParaRPr/>
          </a:p>
          <a:p>
            <a:pPr>
              <a:lnSpc>
                <a:spcPct val="100000"/>
              </a:lnSpc>
            </a:pPr>
            <a:r>
              <a:rPr b="1" lang="fi-FI" sz="3000">
                <a:solidFill>
                  <a:srgbClr val="000000"/>
                </a:solidFill>
                <a:latin typeface="Calibri"/>
              </a:rPr>
              <a:t>Pylväiden kuvia </a:t>
            </a:r>
            <a:endParaRPr/>
          </a:p>
          <a:p>
            <a:pPr>
              <a:lnSpc>
                <a:spcPct val="100000"/>
              </a:lnSpc>
            </a:pPr>
            <a:r>
              <a:rPr b="1" lang="fi-FI" sz="3000">
                <a:solidFill>
                  <a:srgbClr val="000000"/>
                </a:solidFill>
                <a:latin typeface="Calibri"/>
              </a:rPr>
              <a:t>klikkaamalla pääset </a:t>
            </a:r>
            <a:endParaRPr/>
          </a:p>
          <a:p>
            <a:pPr>
              <a:lnSpc>
                <a:spcPct val="100000"/>
              </a:lnSpc>
            </a:pPr>
            <a:r>
              <a:rPr b="1" lang="fi-FI" sz="3000">
                <a:solidFill>
                  <a:srgbClr val="000000"/>
                </a:solidFill>
                <a:latin typeface="Calibri"/>
              </a:rPr>
              <a:t>helposti tutustumaan </a:t>
            </a:r>
            <a:endParaRPr/>
          </a:p>
          <a:p>
            <a:pPr>
              <a:lnSpc>
                <a:spcPct val="100000"/>
              </a:lnSpc>
            </a:pPr>
            <a:r>
              <a:rPr b="1" lang="fi-FI" sz="3000">
                <a:solidFill>
                  <a:srgbClr val="000000"/>
                </a:solidFill>
                <a:latin typeface="Calibri"/>
              </a:rPr>
              <a:t>juuri siihen aihioon, </a:t>
            </a:r>
            <a:endParaRPr/>
          </a:p>
          <a:p>
            <a:pPr>
              <a:lnSpc>
                <a:spcPct val="100000"/>
              </a:lnSpc>
            </a:pPr>
            <a:r>
              <a:rPr b="1" lang="fi-FI" sz="3000">
                <a:solidFill>
                  <a:srgbClr val="000000"/>
                </a:solidFill>
                <a:latin typeface="Calibri"/>
              </a:rPr>
              <a:t>johon haluat.</a:t>
            </a:r>
            <a:endParaRPr/>
          </a:p>
          <a:p>
            <a:pPr>
              <a:lnSpc>
                <a:spcPct val="100000"/>
              </a:lnSpc>
            </a:pPr>
            <a:endParaRPr/>
          </a:p>
          <a:p>
            <a:pPr>
              <a:lnSpc>
                <a:spcPct val="100000"/>
              </a:lnSpc>
            </a:pPr>
            <a:endParaRPr/>
          </a:p>
        </p:txBody>
      </p:sp>
      <p:pic>
        <p:nvPicPr>
          <p:cNvPr descr="" id="93" name="Kuva 1"/>
          <p:cNvPicPr/>
          <p:nvPr/>
        </p:nvPicPr>
        <p:blipFill>
          <a:blip r:embed="rId1"/>
          <a:stretch>
            <a:fillRect/>
          </a:stretch>
        </p:blipFill>
        <p:spPr>
          <a:xfrm>
            <a:off x="4068000" y="3213000"/>
            <a:ext cx="4516200" cy="3192480"/>
          </a:xfrm>
          <a:prstGeom prst="rect">
            <a:avLst/>
          </a:prstGeom>
          <a:ln w="25560">
            <a:solidFill>
              <a:srgbClr val="9bbb59"/>
            </a:solidFill>
            <a:round/>
          </a:ln>
        </p:spPr>
      </p:pic>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4"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Miten pääsen takaisin amfiteatteriin?</a:t>
            </a:r>
            <a:endParaRPr/>
          </a:p>
        </p:txBody>
      </p:sp>
      <p:sp>
        <p:nvSpPr>
          <p:cNvPr id="95" name="TextShape 2"/>
          <p:cNvSpPr txBox="1"/>
          <p:nvPr/>
        </p:nvSpPr>
        <p:spPr>
          <a:xfrm>
            <a:off x="457200" y="1600200"/>
            <a:ext cx="8229240" cy="4924800"/>
          </a:xfrm>
          <a:prstGeom prst="rect">
            <a:avLst/>
          </a:prstGeom>
        </p:spPr>
        <p:txBody>
          <a:bodyPr/>
          <a:p>
            <a:pPr>
              <a:lnSpc>
                <a:spcPct val="100000"/>
              </a:lnSpc>
            </a:pPr>
            <a:r>
              <a:rPr b="1" lang="fi-FI" sz="3000">
                <a:solidFill>
                  <a:srgbClr val="000000"/>
                </a:solidFill>
                <a:latin typeface="Calibri"/>
              </a:rPr>
              <a:t>Jokaisessa oppimisaihiossamme on musta kiviteleportteri. Klikkaa sitä, niin pääset takaisin amfiteatteriin.</a:t>
            </a:r>
            <a:endParaRPr/>
          </a:p>
          <a:p>
            <a:pPr>
              <a:lnSpc>
                <a:spcPct val="100000"/>
              </a:lnSpc>
            </a:pPr>
            <a:r>
              <a:rPr b="1" lang="fi-FI" sz="3000">
                <a:solidFill>
                  <a:srgbClr val="000000"/>
                </a:solidFill>
                <a:latin typeface="Calibri"/>
              </a:rPr>
              <a:t> </a:t>
            </a:r>
            <a:endParaRPr/>
          </a:p>
          <a:p>
            <a:pPr>
              <a:lnSpc>
                <a:spcPct val="100000"/>
              </a:lnSpc>
            </a:pPr>
            <a:endParaRPr/>
          </a:p>
        </p:txBody>
      </p:sp>
      <p:pic>
        <p:nvPicPr>
          <p:cNvPr descr="" id="96" name="Kuva 2"/>
          <p:cNvPicPr/>
          <p:nvPr/>
        </p:nvPicPr>
        <p:blipFill>
          <a:blip r:embed="rId1"/>
          <a:stretch>
            <a:fillRect/>
          </a:stretch>
        </p:blipFill>
        <p:spPr>
          <a:xfrm>
            <a:off x="2051640" y="3213000"/>
            <a:ext cx="5061240" cy="2976480"/>
          </a:xfrm>
          <a:prstGeom prst="rect">
            <a:avLst/>
          </a:prstGeom>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7" name="TextShape 1"/>
          <p:cNvSpPr txBox="1"/>
          <p:nvPr/>
        </p:nvSpPr>
        <p:spPr>
          <a:xfrm>
            <a:off x="251640" y="188640"/>
            <a:ext cx="8568720" cy="6408360"/>
          </a:xfrm>
          <a:prstGeom prst="rect">
            <a:avLst/>
          </a:prstGeom>
        </p:spPr>
        <p:txBody>
          <a:bodyPr/>
          <a:p>
            <a:pPr>
              <a:lnSpc>
                <a:spcPct val="100000"/>
              </a:lnSpc>
            </a:pPr>
            <a:endParaRPr/>
          </a:p>
          <a:p>
            <a:pPr>
              <a:lnSpc>
                <a:spcPct val="100000"/>
              </a:lnSpc>
            </a:pPr>
            <a:endParaRPr/>
          </a:p>
          <a:p>
            <a:pPr>
              <a:lnSpc>
                <a:spcPct val="100000"/>
              </a:lnSpc>
            </a:pPr>
            <a:r>
              <a:rPr lang="fi-FI" sz="14500">
                <a:solidFill>
                  <a:srgbClr val="ffffff"/>
                </a:solidFill>
                <a:latin typeface="Calibri"/>
              </a:rPr>
              <a:t>  </a:t>
            </a:r>
            <a:r>
              <a:rPr lang="fi-FI" sz="14500">
                <a:solidFill>
                  <a:srgbClr val="ffffff"/>
                </a:solidFill>
                <a:latin typeface="Calibri"/>
              </a:rPr>
              <a:t>Sotunki-  </a:t>
            </a:r>
            <a:endParaRPr/>
          </a:p>
          <a:p>
            <a:pPr>
              <a:lnSpc>
                <a:spcPct val="100000"/>
              </a:lnSpc>
            </a:pPr>
            <a:r>
              <a:rPr lang="fi-FI" sz="14500">
                <a:solidFill>
                  <a:srgbClr val="ffffff"/>
                </a:solidFill>
                <a:latin typeface="Calibri"/>
              </a:rPr>
              <a:t>  </a:t>
            </a:r>
            <a:r>
              <a:rPr lang="fi-FI" sz="14500">
                <a:solidFill>
                  <a:srgbClr val="ffffff"/>
                </a:solidFill>
                <a:latin typeface="Calibri"/>
              </a:rPr>
              <a:t>saari</a:t>
            </a:r>
            <a:endParaRPr/>
          </a:p>
          <a:p>
            <a:pPr>
              <a:lnSpc>
                <a:spcPct val="100000"/>
              </a:lnSpc>
            </a:pPr>
            <a:endParaRPr/>
          </a:p>
          <a:p>
            <a:pPr>
              <a:lnSpc>
                <a:spcPct val="100000"/>
              </a:lnSpc>
              <a:buFont typeface="Arial"/>
              <a:buChar char="-"/>
            </a:pPr>
            <a:r>
              <a:rPr lang="fi-FI" sz="4500">
                <a:solidFill>
                  <a:srgbClr val="ffffff"/>
                </a:solidFill>
                <a:latin typeface="Calibri"/>
              </a:rPr>
              <a:t>Äidinkieli ja kirjallisuus</a:t>
            </a:r>
            <a:endParaRPr/>
          </a:p>
          <a:p>
            <a:pPr>
              <a:lnSpc>
                <a:spcPct val="100000"/>
              </a:lnSpc>
              <a:buFont typeface="Arial"/>
              <a:buChar char="-"/>
            </a:pPr>
            <a:r>
              <a:rPr lang="fi-FI" sz="4500">
                <a:solidFill>
                  <a:srgbClr val="ffffff"/>
                </a:solidFill>
                <a:latin typeface="Calibri"/>
              </a:rPr>
              <a:t>Biologia ja maantiede</a:t>
            </a:r>
            <a:endParaRPr/>
          </a:p>
          <a:p>
            <a:pPr>
              <a:lnSpc>
                <a:spcPct val="100000"/>
              </a:lnSpc>
              <a:buFont typeface="Arial"/>
              <a:buChar char="-"/>
            </a:pPr>
            <a:r>
              <a:rPr lang="fi-FI" sz="4500">
                <a:solidFill>
                  <a:srgbClr val="ffffff"/>
                </a:solidFill>
                <a:latin typeface="Calibri"/>
              </a:rPr>
              <a:t>historia</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8" name="TextShape 1"/>
          <p:cNvSpPr txBox="1"/>
          <p:nvPr/>
        </p:nvSpPr>
        <p:spPr>
          <a:xfrm>
            <a:off x="457200" y="274680"/>
            <a:ext cx="8229240" cy="1142640"/>
          </a:xfrm>
          <a:prstGeom prst="rect">
            <a:avLst/>
          </a:prstGeom>
        </p:spPr>
        <p:txBody>
          <a:bodyPr anchor="ctr"/>
          <a:p>
            <a:pPr algn="ctr">
              <a:lnSpc>
                <a:spcPct val="100000"/>
              </a:lnSpc>
            </a:pPr>
            <a:r>
              <a:rPr lang="fi-FI" sz="4400">
                <a:solidFill>
                  <a:srgbClr val="ffffff"/>
                </a:solidFill>
                <a:latin typeface="Calibri"/>
              </a:rPr>
              <a:t>Sotunki-saari</a:t>
            </a:r>
            <a:endParaRPr/>
          </a:p>
        </p:txBody>
      </p:sp>
      <p:sp>
        <p:nvSpPr>
          <p:cNvPr id="99" name="TextShape 2"/>
          <p:cNvSpPr txBox="1"/>
          <p:nvPr/>
        </p:nvSpPr>
        <p:spPr>
          <a:xfrm>
            <a:off x="457200" y="1412640"/>
            <a:ext cx="8229240" cy="4896360"/>
          </a:xfrm>
          <a:prstGeom prst="rect">
            <a:avLst/>
          </a:prstGeom>
        </p:spPr>
        <p:txBody>
          <a:bodyPr/>
          <a:p>
            <a:pPr>
              <a:lnSpc>
                <a:spcPct val="100000"/>
              </a:lnSpc>
            </a:pPr>
            <a:r>
              <a:rPr b="1" lang="fi-FI" sz="2700">
                <a:solidFill>
                  <a:srgbClr val="000000"/>
                </a:solidFill>
                <a:latin typeface="Calibri"/>
              </a:rPr>
              <a:t>Sotunki-saaren keskuksena on puistomainen aukio, jossa on saaren kartta, teleporttereita ja tiekylttejä, joiden avulla pääsee saaren eri osiin. Amfiteatterissa on esittelyt aihioista.  </a:t>
            </a:r>
            <a:endParaRPr/>
          </a:p>
          <a:p>
            <a:pPr>
              <a:lnSpc>
                <a:spcPct val="100000"/>
              </a:lnSpc>
            </a:pPr>
            <a:endParaRPr/>
          </a:p>
          <a:p>
            <a:pPr>
              <a:lnSpc>
                <a:spcPct val="100000"/>
              </a:lnSpc>
            </a:pPr>
            <a:r>
              <a:rPr b="1" lang="fi-FI" sz="2700">
                <a:solidFill>
                  <a:srgbClr val="000000"/>
                </a:solidFill>
                <a:latin typeface="Calibri"/>
              </a:rPr>
              <a:t>Sotunki-saarella </a:t>
            </a:r>
            <a:endParaRPr/>
          </a:p>
          <a:p>
            <a:pPr>
              <a:lnSpc>
                <a:spcPct val="100000"/>
              </a:lnSpc>
            </a:pPr>
            <a:r>
              <a:rPr b="1" lang="fi-FI" sz="2700">
                <a:solidFill>
                  <a:srgbClr val="000000"/>
                </a:solidFill>
                <a:latin typeface="Calibri"/>
              </a:rPr>
              <a:t>voi opiskella </a:t>
            </a:r>
            <a:endParaRPr/>
          </a:p>
          <a:p>
            <a:pPr>
              <a:lnSpc>
                <a:spcPct val="100000"/>
              </a:lnSpc>
            </a:pPr>
            <a:r>
              <a:rPr b="1" lang="fi-FI" sz="2700">
                <a:solidFill>
                  <a:srgbClr val="000000"/>
                </a:solidFill>
                <a:latin typeface="Calibri"/>
              </a:rPr>
              <a:t>historiaa, biologiaa</a:t>
            </a:r>
            <a:endParaRPr/>
          </a:p>
          <a:p>
            <a:pPr>
              <a:lnSpc>
                <a:spcPct val="100000"/>
              </a:lnSpc>
            </a:pPr>
            <a:r>
              <a:rPr b="1" lang="fi-FI" sz="2700">
                <a:solidFill>
                  <a:srgbClr val="000000"/>
                </a:solidFill>
                <a:latin typeface="Calibri"/>
              </a:rPr>
              <a:t>ja kirjallisuuden-</a:t>
            </a:r>
            <a:endParaRPr/>
          </a:p>
          <a:p>
            <a:pPr>
              <a:lnSpc>
                <a:spcPct val="100000"/>
              </a:lnSpc>
            </a:pPr>
            <a:r>
              <a:rPr b="1" lang="fi-FI" sz="2700">
                <a:solidFill>
                  <a:srgbClr val="000000"/>
                </a:solidFill>
                <a:latin typeface="Calibri"/>
              </a:rPr>
              <a:t>historiaa. </a:t>
            </a:r>
            <a:endParaRPr/>
          </a:p>
          <a:p>
            <a:pPr>
              <a:lnSpc>
                <a:spcPct val="100000"/>
              </a:lnSpc>
            </a:pPr>
            <a:endParaRPr/>
          </a:p>
          <a:p>
            <a:pPr>
              <a:lnSpc>
                <a:spcPct val="100000"/>
              </a:lnSpc>
            </a:pP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0" name="TextShape 1"/>
          <p:cNvSpPr txBox="1"/>
          <p:nvPr/>
        </p:nvSpPr>
        <p:spPr>
          <a:xfrm>
            <a:off x="457200" y="274680"/>
            <a:ext cx="8229240" cy="1142640"/>
          </a:xfrm>
          <a:prstGeom prst="rect">
            <a:avLst/>
          </a:prstGeom>
        </p:spPr>
        <p:txBody>
          <a:bodyPr anchor="ctr"/>
          <a:p>
            <a:pPr>
              <a:lnSpc>
                <a:spcPct val="100000"/>
              </a:lnSpc>
            </a:pPr>
            <a:r>
              <a:rPr lang="fi-FI" sz="4400">
                <a:solidFill>
                  <a:srgbClr val="ffffff"/>
                </a:solidFill>
                <a:latin typeface="Calibri"/>
              </a:rPr>
              <a:t>Historian oppimisaihiot</a:t>
            </a:r>
            <a:endParaRPr/>
          </a:p>
        </p:txBody>
      </p:sp>
      <p:sp>
        <p:nvSpPr>
          <p:cNvPr id="101" name="TextShape 2"/>
          <p:cNvSpPr txBox="1"/>
          <p:nvPr/>
        </p:nvSpPr>
        <p:spPr>
          <a:xfrm>
            <a:off x="457200" y="1535040"/>
            <a:ext cx="4039920" cy="1965600"/>
          </a:xfrm>
          <a:prstGeom prst="rect">
            <a:avLst/>
          </a:prstGeom>
        </p:spPr>
        <p:txBody>
          <a:bodyPr anchor="b"/>
          <a:p>
            <a:pPr>
              <a:lnSpc>
                <a:spcPct val="100000"/>
              </a:lnSpc>
            </a:pPr>
            <a:r>
              <a:rPr b="1" lang="fi-FI" sz="2200" u="sng">
                <a:solidFill>
                  <a:srgbClr val="000000"/>
                </a:solidFill>
                <a:latin typeface="Calibri"/>
              </a:rPr>
              <a:t>TALVISOTA</a:t>
            </a:r>
            <a:endParaRPr/>
          </a:p>
          <a:p>
            <a:pPr>
              <a:lnSpc>
                <a:spcPct val="100000"/>
              </a:lnSpc>
            </a:pPr>
            <a:r>
              <a:rPr b="1" lang="fi-FI" sz="2200">
                <a:solidFill>
                  <a:srgbClr val="000000"/>
                </a:solidFill>
                <a:latin typeface="Calibri"/>
              </a:rPr>
              <a:t>Ryhdy sotakirjeenvaihtajaksi ja ota selville suomalaisten menestyksen salaisuus talvisodan aikana. </a:t>
            </a:r>
            <a:endParaRPr/>
          </a:p>
        </p:txBody>
      </p:sp>
      <p:sp>
        <p:nvSpPr>
          <p:cNvPr id="102" name="TextShape 3"/>
          <p:cNvSpPr txBox="1"/>
          <p:nvPr/>
        </p:nvSpPr>
        <p:spPr>
          <a:xfrm>
            <a:off x="467640" y="3645000"/>
            <a:ext cx="4039920" cy="2840760"/>
          </a:xfrm>
          <a:prstGeom prst="rect">
            <a:avLst/>
          </a:prstGeom>
        </p:spPr>
        <p:txBody>
          <a:bodyPr anchor="ctr"/>
          <a:p>
            <a:pPr>
              <a:lnSpc>
                <a:spcPct val="100000"/>
              </a:lnSpc>
            </a:pPr>
            <a:endParaRPr/>
          </a:p>
          <a:p>
            <a:pPr>
              <a:lnSpc>
                <a:spcPct val="100000"/>
              </a:lnSpc>
            </a:pPr>
            <a:endParaRPr/>
          </a:p>
          <a:p>
            <a:pPr>
              <a:lnSpc>
                <a:spcPct val="100000"/>
              </a:lnSpc>
            </a:pPr>
            <a:endParaRPr/>
          </a:p>
          <a:p>
            <a:pPr>
              <a:lnSpc>
                <a:spcPct val="100000"/>
              </a:lnSpc>
            </a:pPr>
            <a:endParaRPr/>
          </a:p>
        </p:txBody>
      </p:sp>
      <p:sp>
        <p:nvSpPr>
          <p:cNvPr id="103" name="TextShape 4"/>
          <p:cNvSpPr txBox="1"/>
          <p:nvPr/>
        </p:nvSpPr>
        <p:spPr>
          <a:xfrm>
            <a:off x="4645080" y="1556640"/>
            <a:ext cx="4041360" cy="1944000"/>
          </a:xfrm>
          <a:prstGeom prst="rect">
            <a:avLst/>
          </a:prstGeom>
        </p:spPr>
        <p:txBody>
          <a:bodyPr anchor="b"/>
          <a:p>
            <a:pPr>
              <a:lnSpc>
                <a:spcPct val="100000"/>
              </a:lnSpc>
            </a:pPr>
            <a:endParaRPr/>
          </a:p>
          <a:p>
            <a:pPr>
              <a:lnSpc>
                <a:spcPct val="100000"/>
              </a:lnSpc>
            </a:pPr>
            <a:endParaRPr/>
          </a:p>
          <a:p>
            <a:pPr>
              <a:lnSpc>
                <a:spcPct val="100000"/>
              </a:lnSpc>
            </a:pPr>
            <a:r>
              <a:rPr b="1" lang="fi-FI" sz="2400" u="sng">
                <a:solidFill>
                  <a:srgbClr val="000000"/>
                </a:solidFill>
                <a:latin typeface="Calibri"/>
              </a:rPr>
              <a:t>OLYMPOS</a:t>
            </a:r>
            <a:endParaRPr/>
          </a:p>
          <a:p>
            <a:pPr>
              <a:lnSpc>
                <a:spcPct val="100000"/>
              </a:lnSpc>
            </a:pPr>
            <a:r>
              <a:rPr b="1" lang="fi-FI" sz="2400">
                <a:solidFill>
                  <a:srgbClr val="000000"/>
                </a:solidFill>
                <a:latin typeface="Calibri"/>
              </a:rPr>
              <a:t>Vieraile jumalten kodissa, opi lisää antiikin Kreikan jumalista ja historiasta.</a:t>
            </a:r>
            <a:endParaRPr/>
          </a:p>
          <a:p>
            <a:pPr>
              <a:lnSpc>
                <a:spcPct val="100000"/>
              </a:lnSpc>
            </a:pPr>
            <a:endParaRPr/>
          </a:p>
          <a:p>
            <a:pPr>
              <a:lnSpc>
                <a:spcPct val="100000"/>
              </a:lnSpc>
            </a:pPr>
            <a:endParaRPr/>
          </a:p>
        </p:txBody>
      </p:sp>
      <p:sp>
        <p:nvSpPr>
          <p:cNvPr id="104" name="TextShape 5"/>
          <p:cNvSpPr txBox="1"/>
          <p:nvPr/>
        </p:nvSpPr>
        <p:spPr>
          <a:xfrm>
            <a:off x="4645080" y="3645000"/>
            <a:ext cx="4041360" cy="2808000"/>
          </a:xfrm>
          <a:prstGeom prst="rect">
            <a:avLst/>
          </a:prstGeom>
        </p:spPr>
        <p:txBody>
          <a:bodyPr anchor="ctr"/>
          <a:p>
            <a:pPr>
              <a:lnSpc>
                <a:spcPct val="100000"/>
              </a:lnSpc>
            </a:pPr>
            <a:endParaRPr/>
          </a:p>
          <a:p>
            <a:pPr>
              <a:lnSpc>
                <a:spcPct val="100000"/>
              </a:lnSpc>
            </a:pPr>
            <a:r>
              <a:rPr lang="fi-FI" sz="2400">
                <a:solidFill>
                  <a:srgbClr val="000000"/>
                </a:solidFill>
                <a:latin typeface="Calibri"/>
              </a:rPr>
              <a:t>          </a:t>
            </a:r>
            <a:r>
              <a:rPr lang="fi-FI" sz="2400">
                <a:solidFill>
                  <a:srgbClr val="000000"/>
                </a:solidFill>
                <a:latin typeface="Calibri"/>
              </a:rPr>
              <a:t>j</a:t>
            </a:r>
            <a:endParaRPr/>
          </a:p>
        </p:txBody>
      </p:sp>
      <p:pic>
        <p:nvPicPr>
          <p:cNvPr descr="" id="105" name="Sisällön paikkamerkki 5"/>
          <p:cNvPicPr/>
          <p:nvPr/>
        </p:nvPicPr>
        <p:blipFill>
          <a:blip r:embed="rId1"/>
          <a:stretch>
            <a:fillRect/>
          </a:stretch>
        </p:blipFill>
        <p:spPr>
          <a:xfrm>
            <a:off x="539640" y="3789000"/>
            <a:ext cx="3898440" cy="2592000"/>
          </a:xfrm>
          <a:prstGeom prst="rect">
            <a:avLst/>
          </a:prstGeom>
        </p:spPr>
      </p:pic>
      <p:pic>
        <p:nvPicPr>
          <p:cNvPr descr="" id="106" name="Sisällön paikkamerkki 13"/>
          <p:cNvPicPr/>
          <p:nvPr/>
        </p:nvPicPr>
        <p:blipFill>
          <a:blip r:embed="rId2"/>
          <a:stretch>
            <a:fillRect/>
          </a:stretch>
        </p:blipFill>
        <p:spPr>
          <a:xfrm>
            <a:off x="4716000" y="3789000"/>
            <a:ext cx="3888000" cy="2592000"/>
          </a:xfrm>
          <a:prstGeom prst="rect">
            <a:avLst/>
          </a:prstGeom>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