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Sähköisen kokeen pitäminen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 mitä kaikkea siinä tarvitseekaan tehdä…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0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37149" y="618517"/>
            <a:ext cx="7041077" cy="1596177"/>
          </a:xfrm>
        </p:spPr>
        <p:txBody>
          <a:bodyPr/>
          <a:lstStyle/>
          <a:p>
            <a:r>
              <a:rPr lang="fi-FI" dirty="0" smtClean="0"/>
              <a:t>kun PALVELINKONEELTA </a:t>
            </a:r>
            <a:r>
              <a:rPr lang="fi-FI" dirty="0"/>
              <a:t>on ladattu tehtäväpaketti,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koe </a:t>
            </a:r>
            <a:r>
              <a:rPr lang="fi-FI" dirty="0" smtClean="0"/>
              <a:t>voi alkaa!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56" y="528033"/>
            <a:ext cx="3397628" cy="6040228"/>
          </a:xfrm>
        </p:spPr>
      </p:pic>
    </p:spTree>
    <p:extLst>
      <p:ext uri="{BB962C8B-B14F-4D97-AF65-F5344CB8AC3E}">
        <p14:creationId xmlns:p14="http://schemas.microsoft.com/office/powerpoint/2010/main" val="10517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Koe alkakoon!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16749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Kysymyksiinkin pitäisi vielä vastata!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7375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 tehtävät on tehty, Päätä koe!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433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46243" y="618517"/>
            <a:ext cx="6731984" cy="1596177"/>
          </a:xfrm>
        </p:spPr>
        <p:txBody>
          <a:bodyPr/>
          <a:lstStyle/>
          <a:p>
            <a:r>
              <a:rPr lang="fi-FI" dirty="0" smtClean="0"/>
              <a:t>Sekä sammuta koneesi ja </a:t>
            </a:r>
            <a:r>
              <a:rPr lang="fi-FI" dirty="0" smtClean="0"/>
              <a:t>PALAUTA tikkusi </a:t>
            </a:r>
            <a:r>
              <a:rPr lang="fi-FI" dirty="0" smtClean="0"/>
              <a:t>opettajalle!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00" y="540772"/>
            <a:ext cx="3221162" cy="5726511"/>
          </a:xfrm>
        </p:spPr>
      </p:pic>
    </p:spTree>
    <p:extLst>
      <p:ext uri="{BB962C8B-B14F-4D97-AF65-F5344CB8AC3E}">
        <p14:creationId xmlns:p14="http://schemas.microsoft.com/office/powerpoint/2010/main" val="36903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78062" y="618517"/>
            <a:ext cx="6748529" cy="172543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Ope näkee </a:t>
            </a:r>
            <a:r>
              <a:rPr lang="fi-FI" dirty="0" smtClean="0"/>
              <a:t>palvelimelta, </a:t>
            </a:r>
            <a:r>
              <a:rPr lang="fi-FI" dirty="0" smtClean="0"/>
              <a:t>kun </a:t>
            </a:r>
            <a:r>
              <a:rPr lang="fi-FI" dirty="0"/>
              <a:t>kysymyksiin on vastattu</a:t>
            </a:r>
            <a:r>
              <a:rPr lang="fi-FI" dirty="0" smtClean="0"/>
              <a:t>!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Sen </a:t>
            </a:r>
            <a:r>
              <a:rPr lang="fi-FI" dirty="0" smtClean="0"/>
              <a:t>jälkeen hän voi ladata </a:t>
            </a:r>
            <a:r>
              <a:rPr lang="fi-FI" dirty="0" smtClean="0"/>
              <a:t>vastauspaketin KOETIKULLE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83" y="222098"/>
            <a:ext cx="3234041" cy="5749407"/>
          </a:xfrm>
        </p:spPr>
      </p:pic>
    </p:spTree>
    <p:extLst>
      <p:ext uri="{BB962C8B-B14F-4D97-AF65-F5344CB8AC3E}">
        <p14:creationId xmlns:p14="http://schemas.microsoft.com/office/powerpoint/2010/main" val="27979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Lataa </a:t>
            </a:r>
            <a:r>
              <a:rPr lang="fi-FI" dirty="0" err="1" smtClean="0"/>
              <a:t>oppilaIDEN</a:t>
            </a:r>
            <a:r>
              <a:rPr lang="fi-FI" dirty="0" smtClean="0"/>
              <a:t> </a:t>
            </a:r>
            <a:r>
              <a:rPr lang="fi-FI" dirty="0" err="1" smtClean="0"/>
              <a:t>vastauspaketiT</a:t>
            </a:r>
            <a:r>
              <a:rPr lang="fi-FI" dirty="0" smtClean="0"/>
              <a:t> </a:t>
            </a:r>
            <a:r>
              <a:rPr lang="fi-FI" dirty="0" smtClean="0"/>
              <a:t>haluamallesi tikulle kohdasta ”lataa vastauspaketti”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21251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Alla olevassa kuvassa ”</a:t>
            </a:r>
            <a:r>
              <a:rPr lang="fi-FI" dirty="0" err="1" smtClean="0"/>
              <a:t>answers</a:t>
            </a:r>
            <a:r>
              <a:rPr lang="fi-FI" dirty="0" smtClean="0"/>
              <a:t>” </a:t>
            </a:r>
            <a:r>
              <a:rPr lang="fi-FI" dirty="0" err="1" smtClean="0"/>
              <a:t>zip</a:t>
            </a:r>
            <a:r>
              <a:rPr lang="fi-FI" dirty="0" smtClean="0"/>
              <a:t> tiedosto on ladattu oikein open tikulle tarkistusta varten.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9707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Kokeen jälkeen mene </a:t>
            </a:r>
            <a:r>
              <a:rPr lang="fi-FI" dirty="0" err="1" smtClean="0"/>
              <a:t>abitti</a:t>
            </a:r>
            <a:r>
              <a:rPr lang="fi-FI" dirty="0" smtClean="0"/>
              <a:t> </a:t>
            </a:r>
            <a:r>
              <a:rPr lang="fi-FI" dirty="0" err="1" smtClean="0"/>
              <a:t>VERKKOsivulle</a:t>
            </a:r>
            <a:r>
              <a:rPr lang="fi-FI" dirty="0" smtClean="0"/>
              <a:t> </a:t>
            </a:r>
            <a:r>
              <a:rPr lang="fi-FI" dirty="0" smtClean="0"/>
              <a:t>ja Arvioi </a:t>
            </a:r>
            <a:r>
              <a:rPr lang="fi-FI" dirty="0" smtClean="0"/>
              <a:t>koe. </a:t>
            </a:r>
            <a:br>
              <a:rPr lang="fi-FI" dirty="0" smtClean="0"/>
            </a:br>
            <a:r>
              <a:rPr lang="fi-FI" dirty="0" smtClean="0"/>
              <a:t>ALOITA </a:t>
            </a:r>
            <a:r>
              <a:rPr lang="fi-FI" dirty="0" smtClean="0"/>
              <a:t>tuomalla </a:t>
            </a:r>
            <a:r>
              <a:rPr lang="fi-FI" dirty="0" smtClean="0"/>
              <a:t>tikulta vastaukset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16007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 arvioi kokeen niin kuin parhaiten osaa!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797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Palvelin koneen voi käynnistää kunnes KTP sekä koekysymys </a:t>
            </a:r>
            <a:r>
              <a:rPr lang="fi-FI" dirty="0" err="1" smtClean="0"/>
              <a:t>usb</a:t>
            </a:r>
            <a:r>
              <a:rPr lang="fi-FI" dirty="0" smtClean="0"/>
              <a:t>-tikku ovat kiinni siinä!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090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Voit myös tulostaa vastaukset paperille / näyttää sen oppilaalle!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14511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Kuvassa näkyy keskiarvot arvioinneista!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375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Palvelin kun on käynnissä ja muuten valmista, niin oppilas pistää koe tikun koneeseensa ja käynnistää sen.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21958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Yleisimmät näppäimet mitä pitää painaa että pääsee </a:t>
            </a:r>
            <a:r>
              <a:rPr lang="fi-FI" dirty="0" err="1" smtClean="0"/>
              <a:t>bios</a:t>
            </a:r>
            <a:r>
              <a:rPr lang="fi-FI" dirty="0" smtClean="0"/>
              <a:t> asetuksiin koneen käynnistyessä!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65" y="2366963"/>
            <a:ext cx="9412670" cy="3424237"/>
          </a:xfrm>
        </p:spPr>
      </p:pic>
    </p:spTree>
    <p:extLst>
      <p:ext uri="{BB962C8B-B14F-4D97-AF65-F5344CB8AC3E}">
        <p14:creationId xmlns:p14="http://schemas.microsoft.com/office/powerpoint/2010/main" val="39339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Lenovo</a:t>
            </a:r>
            <a:r>
              <a:rPr lang="fi-FI" dirty="0" smtClean="0"/>
              <a:t> läppärin teksti, </a:t>
            </a:r>
            <a:r>
              <a:rPr lang="fi-FI" dirty="0" smtClean="0"/>
              <a:t>painamalla </a:t>
            </a:r>
            <a:r>
              <a:rPr lang="fi-FI" b="1" i="1" dirty="0" smtClean="0"/>
              <a:t>ENTER</a:t>
            </a:r>
            <a:r>
              <a:rPr lang="fi-FI" dirty="0" smtClean="0"/>
              <a:t> </a:t>
            </a:r>
            <a:r>
              <a:rPr lang="fi-FI" dirty="0" smtClean="0"/>
              <a:t>pääsee </a:t>
            </a:r>
            <a:r>
              <a:rPr lang="fi-FI" dirty="0" err="1" smtClean="0"/>
              <a:t>buutti</a:t>
            </a:r>
            <a:r>
              <a:rPr lang="fi-FI" dirty="0" smtClean="0"/>
              <a:t> valikoita muokkaamaan!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0694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Koneen </a:t>
            </a:r>
            <a:r>
              <a:rPr lang="fi-FI" dirty="0" err="1" smtClean="0"/>
              <a:t>bios</a:t>
            </a:r>
            <a:r>
              <a:rPr lang="fi-FI" dirty="0" smtClean="0"/>
              <a:t> valikoista pitää valita </a:t>
            </a:r>
            <a:r>
              <a:rPr lang="fi-FI" dirty="0" err="1" smtClean="0"/>
              <a:t>usb</a:t>
            </a:r>
            <a:r>
              <a:rPr lang="fi-FI" dirty="0" smtClean="0"/>
              <a:t> käynnistys!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8122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Palvelimen käynnistyksessä on kaksi vaihtoehtoa!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21686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Oppilas käynnistyksessä on myös valinnanvaraa!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034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 KUN OPETTAJA ON AVANNUT </a:t>
            </a:r>
            <a:r>
              <a:rPr lang="fi-FI" dirty="0" err="1" smtClean="0"/>
              <a:t>tehtäväpaketIN</a:t>
            </a:r>
            <a:r>
              <a:rPr lang="fi-FI" dirty="0" smtClean="0"/>
              <a:t>, OPPILAS PÄÄSEE OSALLISTUMAAN.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15808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35</TotalTime>
  <Words>192</Words>
  <Application>Microsoft Office PowerPoint</Application>
  <PresentationFormat>Laajakuva</PresentationFormat>
  <Paragraphs>22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4" baseType="lpstr">
      <vt:lpstr>Arial</vt:lpstr>
      <vt:lpstr>Tw Cen MT</vt:lpstr>
      <vt:lpstr>Pisara</vt:lpstr>
      <vt:lpstr>Sähköisen kokeen pitäminen</vt:lpstr>
      <vt:lpstr>Palvelin koneen voi käynnistää kunnes KTP sekä koekysymys usb-tikku ovat kiinni siinä!</vt:lpstr>
      <vt:lpstr>Palvelin kun on käynnissä ja muuten valmista, niin oppilas pistää koe tikun koneeseensa ja käynnistää sen.</vt:lpstr>
      <vt:lpstr>Yleisimmät näppäimet mitä pitää painaa että pääsee bios asetuksiin koneen käynnistyessä!</vt:lpstr>
      <vt:lpstr>Lenovo läppärin teksti, painamalla ENTER pääsee buutti valikoita muokkaamaan!</vt:lpstr>
      <vt:lpstr>Koneen bios valikoista pitää valita usb käynnistys!</vt:lpstr>
      <vt:lpstr>Palvelimen käynnistyksessä on kaksi vaihtoehtoa!</vt:lpstr>
      <vt:lpstr>Oppilas käynnistyksessä on myös valinnanvaraa!</vt:lpstr>
      <vt:lpstr>VASTA KUN OPETTAJA ON AVANNUT tehtäväpaketIN, OPPILAS PÄÄSEE OSALLISTUMAAN.</vt:lpstr>
      <vt:lpstr>kun PALVELINKONEELTA on ladattu tehtäväpaketti,  koe voi alkaa!</vt:lpstr>
      <vt:lpstr>Koe alkakoon!</vt:lpstr>
      <vt:lpstr>Kysymyksiinkin pitäisi vielä vastata!</vt:lpstr>
      <vt:lpstr>Kun tehtävät on tehty, Päätä koe!</vt:lpstr>
      <vt:lpstr>Sekä sammuta koneesi ja PALAUTA tikkusi opettajalle!</vt:lpstr>
      <vt:lpstr>Ope näkee palvelimelta, kun kysymyksiin on vastattu!   Sen jälkeen hän voi ladata vastauspaketin KOETIKULLE</vt:lpstr>
      <vt:lpstr>Lataa oppilaIDEN vastauspaketiT haluamallesi tikulle kohdasta ”lataa vastauspaketti”</vt:lpstr>
      <vt:lpstr>Alla olevassa kuvassa ”answers” zip tiedosto on ladattu oikein open tikulle tarkistusta varten.</vt:lpstr>
      <vt:lpstr>Kokeen jälkeen mene abitti VERKKOsivulle ja Arvioi koe.  ALOITA tuomalla tikulta vastaukset.</vt:lpstr>
      <vt:lpstr>Opettaja arvioi kokeen niin kuin parhaiten osaa!</vt:lpstr>
      <vt:lpstr>Voit myös tulostaa vastaukset paperille / näyttää sen oppilaalle!</vt:lpstr>
      <vt:lpstr>Kuvassa näkyy keskiarvot arvioinneista!</vt:lpstr>
    </vt:vector>
  </TitlesOfParts>
  <Company>Konneveden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Sähköisen kokeen pitäminen</dc:title>
  <dc:creator>Petri Jämsen</dc:creator>
  <cp:lastModifiedBy>Järjestelmänvalvoja</cp:lastModifiedBy>
  <cp:revision>6</cp:revision>
  <dcterms:created xsi:type="dcterms:W3CDTF">2015-02-10T11:44:11Z</dcterms:created>
  <dcterms:modified xsi:type="dcterms:W3CDTF">2015-02-11T10:55:30Z</dcterms:modified>
</cp:coreProperties>
</file>