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27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11.2.15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Sähköisiin kokeisiin jotain lisää..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Kuvaa, tekstiä, ääntä, taulukoita, murtoviivoja jne. jne..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634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Editori.opetus.tv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6377" y="2133599"/>
            <a:ext cx="8490535" cy="4543821"/>
          </a:xfrm>
        </p:spPr>
      </p:pic>
    </p:spTree>
    <p:extLst>
      <p:ext uri="{BB962C8B-B14F-4D97-AF65-F5344CB8AC3E}">
        <p14:creationId xmlns:p14="http://schemas.microsoft.com/office/powerpoint/2010/main" val="409876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5625" y="4126444"/>
            <a:ext cx="6313338" cy="1028934"/>
          </a:xfr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3583" y="497688"/>
            <a:ext cx="4090332" cy="259139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3293" y="573905"/>
            <a:ext cx="4141143" cy="2438956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805" y="3385371"/>
            <a:ext cx="3988709" cy="299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61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6914" y="2133600"/>
            <a:ext cx="7059998" cy="3778250"/>
          </a:xfr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599" y="699276"/>
            <a:ext cx="2451659" cy="113055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211" y="2133601"/>
            <a:ext cx="3055047" cy="2482226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26" y="5136578"/>
            <a:ext cx="2438956" cy="1092449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0708" y="699276"/>
            <a:ext cx="1600565" cy="940014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9467" y="769142"/>
            <a:ext cx="1714891" cy="990826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0484" y="597653"/>
            <a:ext cx="1105152" cy="1232181"/>
          </a:xfrm>
          <a:prstGeom prst="rect">
            <a:avLst/>
          </a:prstGeom>
        </p:spPr>
      </p:pic>
      <p:pic>
        <p:nvPicPr>
          <p:cNvPr id="13" name="Kuva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1321" y="609804"/>
            <a:ext cx="1880028" cy="1371913"/>
          </a:xfrm>
          <a:prstGeom prst="rect">
            <a:avLst/>
          </a:prstGeom>
        </p:spPr>
      </p:pic>
      <p:cxnSp>
        <p:nvCxnSpPr>
          <p:cNvPr id="15" name="Suora nuoliyhdysviiva 14"/>
          <p:cNvCxnSpPr/>
          <p:nvPr/>
        </p:nvCxnSpPr>
        <p:spPr>
          <a:xfrm flipV="1">
            <a:off x="2833352" y="2859110"/>
            <a:ext cx="4213560" cy="2251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>
            <a:off x="5344732" y="1639290"/>
            <a:ext cx="2434107" cy="1116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>
            <a:off x="7623747" y="1759968"/>
            <a:ext cx="329748" cy="996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uora nuoliyhdysviiva 25"/>
          <p:cNvCxnSpPr/>
          <p:nvPr/>
        </p:nvCxnSpPr>
        <p:spPr>
          <a:xfrm flipH="1">
            <a:off x="8178085" y="1759968"/>
            <a:ext cx="1120461" cy="996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uora nuoliyhdysviiva 27"/>
          <p:cNvCxnSpPr/>
          <p:nvPr/>
        </p:nvCxnSpPr>
        <p:spPr>
          <a:xfrm flipH="1">
            <a:off x="8332631" y="1981717"/>
            <a:ext cx="3039414" cy="774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>
            <a:off x="2833352" y="1931076"/>
            <a:ext cx="3356115" cy="901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uora nuoliyhdysviiva 31"/>
          <p:cNvCxnSpPr/>
          <p:nvPr/>
        </p:nvCxnSpPr>
        <p:spPr>
          <a:xfrm flipV="1">
            <a:off x="3271233" y="2832669"/>
            <a:ext cx="3468732" cy="793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26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6914" y="2133600"/>
            <a:ext cx="7059998" cy="3778250"/>
          </a:xfr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8940" y="1618296"/>
            <a:ext cx="3972843" cy="4410046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1815921" y="4572000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TAULUKOITA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6104586" y="4756666"/>
            <a:ext cx="298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Sekä kattava tekstieditori</a:t>
            </a:r>
            <a:endParaRPr lang="fi-FI" dirty="0"/>
          </a:p>
        </p:txBody>
      </p:sp>
      <p:cxnSp>
        <p:nvCxnSpPr>
          <p:cNvPr id="9" name="Suora nuoliyhdysviiva 8"/>
          <p:cNvCxnSpPr/>
          <p:nvPr/>
        </p:nvCxnSpPr>
        <p:spPr>
          <a:xfrm flipH="1" flipV="1">
            <a:off x="6233375" y="3284113"/>
            <a:ext cx="669701" cy="1472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 flipH="1" flipV="1">
            <a:off x="8100811" y="3400023"/>
            <a:ext cx="180304" cy="1356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24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Vain mielikuvitus on rajana… 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6914" y="2133600"/>
            <a:ext cx="7059998" cy="3778250"/>
          </a:xfrm>
        </p:spPr>
      </p:pic>
    </p:spTree>
    <p:extLst>
      <p:ext uri="{BB962C8B-B14F-4D97-AF65-F5344CB8AC3E}">
        <p14:creationId xmlns:p14="http://schemas.microsoft.com/office/powerpoint/2010/main" val="2280151567"/>
      </p:ext>
    </p:extLst>
  </p:cSld>
  <p:clrMapOvr>
    <a:masterClrMapping/>
  </p:clrMapOvr>
</p:sld>
</file>

<file path=ppt/theme/theme1.xml><?xml version="1.0" encoding="utf-8"?>
<a:theme xmlns:a="http://schemas.openxmlformats.org/drawingml/2006/main" name="Kiehkur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30</Words>
  <Application>Microsoft Macintosh PowerPoint</Application>
  <PresentationFormat>Mukautettu</PresentationFormat>
  <Paragraphs>6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Kiehkura</vt:lpstr>
      <vt:lpstr>Sähköisiin kokeisiin jotain lisää..</vt:lpstr>
      <vt:lpstr>Editori.opetus.tv</vt:lpstr>
      <vt:lpstr>PowerPoint-esitys</vt:lpstr>
      <vt:lpstr>PowerPoint-esitys</vt:lpstr>
      <vt:lpstr>PowerPoint-esitys</vt:lpstr>
      <vt:lpstr>Vain mielikuvitus on rajana…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Sähköisiin kokeisiin jotain lisää</dc:title>
  <dc:creator>Petri Jämsen</dc:creator>
  <cp:lastModifiedBy>Petri Lounaskorpi</cp:lastModifiedBy>
  <cp:revision>2</cp:revision>
  <dcterms:created xsi:type="dcterms:W3CDTF">2015-02-10T16:15:42Z</dcterms:created>
  <dcterms:modified xsi:type="dcterms:W3CDTF">2015-02-11T10:12:49Z</dcterms:modified>
</cp:coreProperties>
</file>