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Rakennetaan vesiratas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Ryhmätyö / </a:t>
            </a:r>
            <a:r>
              <a:rPr lang="fi-FI" dirty="0" err="1" smtClean="0"/>
              <a:t>fyke</a:t>
            </a:r>
            <a:r>
              <a:rPr lang="fi-FI" dirty="0" smtClean="0"/>
              <a:t> / 5.-6. </a:t>
            </a:r>
            <a:r>
              <a:rPr lang="fi-FI" dirty="0" err="1" smtClean="0"/>
              <a:t>lk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888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1413" y="992006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Tarvikkeet:</a:t>
            </a:r>
            <a:br>
              <a:rPr lang="fi-FI" dirty="0" smtClean="0"/>
            </a:br>
            <a:r>
              <a:rPr lang="fi-FI" dirty="0" smtClean="0"/>
              <a:t>	*	muovipullo Tai mehu/maitopurkki</a:t>
            </a:r>
            <a:br>
              <a:rPr lang="fi-FI" dirty="0" smtClean="0"/>
            </a:br>
            <a:r>
              <a:rPr lang="fi-FI" dirty="0"/>
              <a:t>	</a:t>
            </a:r>
            <a:r>
              <a:rPr lang="fi-FI" dirty="0" smtClean="0"/>
              <a:t>*	grillitikku</a:t>
            </a:r>
            <a:br>
              <a:rPr lang="fi-FI" dirty="0" smtClean="0"/>
            </a:br>
            <a:r>
              <a:rPr lang="fi-FI" dirty="0"/>
              <a:t>	</a:t>
            </a:r>
            <a:r>
              <a:rPr lang="fi-FI" dirty="0" smtClean="0"/>
              <a:t>*	peruna</a:t>
            </a:r>
            <a:br>
              <a:rPr lang="fi-FI" dirty="0" smtClean="0"/>
            </a:br>
            <a:r>
              <a:rPr lang="fi-FI" dirty="0"/>
              <a:t>	</a:t>
            </a:r>
            <a:r>
              <a:rPr lang="fi-FI" dirty="0" smtClean="0"/>
              <a:t>*	haarakepit hyrrän tukemiseksi puroon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680" y="3226881"/>
            <a:ext cx="4582892" cy="30580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8563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55" y="1069279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Vaihe 1:</a:t>
            </a:r>
            <a:br>
              <a:rPr lang="fi-FI" dirty="0" smtClean="0"/>
            </a:br>
            <a:r>
              <a:rPr lang="fi-FI" dirty="0"/>
              <a:t>	</a:t>
            </a:r>
            <a:r>
              <a:rPr lang="fi-FI" dirty="0" smtClean="0"/>
              <a:t>-	kuori peruna ja leikkaa siitä 				ympyrälieriön muotoinen kappale</a:t>
            </a:r>
            <a:br>
              <a:rPr lang="fi-FI" dirty="0" smtClean="0"/>
            </a:br>
            <a:r>
              <a:rPr lang="fi-FI" dirty="0"/>
              <a:t>	</a:t>
            </a:r>
            <a:r>
              <a:rPr lang="fi-FI" dirty="0" smtClean="0"/>
              <a:t>-	”poraa” grillitikku perunalieriön läpi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938" y="3260797"/>
            <a:ext cx="4370221" cy="29081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1755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02777" y="1172310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Vaihe 2:</a:t>
            </a:r>
            <a:br>
              <a:rPr lang="fi-FI" dirty="0" smtClean="0"/>
            </a:br>
            <a:r>
              <a:rPr lang="fi-FI" dirty="0"/>
              <a:t>	</a:t>
            </a:r>
            <a:r>
              <a:rPr lang="fi-FI" dirty="0" smtClean="0"/>
              <a:t>-	leikkaa pullosta / purkista neljä siipeä 		vesirattaalle </a:t>
            </a:r>
            <a:br>
              <a:rPr lang="fi-FI" dirty="0" smtClean="0"/>
            </a:br>
            <a:r>
              <a:rPr lang="fi-FI" dirty="0"/>
              <a:t>	</a:t>
            </a:r>
            <a:r>
              <a:rPr lang="fi-FI" dirty="0" smtClean="0"/>
              <a:t>-	paina rattaat tasaisesti kiinni perunaan; 		tee varovasti viilto siipeä varten ensin 		terävällä veitsellä	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790" y="3640407"/>
            <a:ext cx="3782986" cy="25242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Sisällön paikkamerkk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210" y="3743438"/>
            <a:ext cx="2934526" cy="19581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71130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TM04033919[[fn=Piiri]]</Template>
  <TotalTime>17</TotalTime>
  <Words>19</Words>
  <Application>Microsoft Office PowerPoint</Application>
  <PresentationFormat>Laajakuva</PresentationFormat>
  <Paragraphs>5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Piiri</vt:lpstr>
      <vt:lpstr>Rakennetaan vesiratas</vt:lpstr>
      <vt:lpstr>Tarvikkeet:  * muovipullo Tai mehu/maitopurkki  * grillitikku  * peruna  * haarakepit hyrrän tukemiseksi puroon</vt:lpstr>
      <vt:lpstr>Vaihe 1:  - kuori peruna ja leikkaa siitä     ympyrälieriön muotoinen kappale  - ”poraa” grillitikku perunalieriön läpi</vt:lpstr>
      <vt:lpstr>Vaihe 2:  - leikkaa pullosta / purkista neljä siipeä   vesirattaalle   - paina rattaat tasaisesti kiinni perunaan;   tee varovasti viilto siipeä varten ensin   terävällä veitsellä </vt:lpstr>
    </vt:vector>
  </TitlesOfParts>
  <Company>Konneveden kunta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Rakennetaan vesiratas</dc:title>
  <dc:creator>Mari Jämsen</dc:creator>
  <cp:lastModifiedBy>Mari Jämsen</cp:lastModifiedBy>
  <cp:revision>2</cp:revision>
  <dcterms:created xsi:type="dcterms:W3CDTF">2016-05-03T17:13:44Z</dcterms:created>
  <dcterms:modified xsi:type="dcterms:W3CDTF">2016-05-03T17:31:15Z</dcterms:modified>
</cp:coreProperties>
</file>