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Substantiivien taivutus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poikkeukset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211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Varmista, että osaat 1-5-ryhmien taivutukset: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fi-FI" sz="1400" dirty="0" smtClean="0"/>
              <a:t>en pizza</a:t>
            </a:r>
          </a:p>
          <a:p>
            <a:pPr marL="0" indent="0">
              <a:buNone/>
            </a:pPr>
            <a:r>
              <a:rPr lang="fi-FI" sz="1400" dirty="0" smtClean="0"/>
              <a:t>---</a:t>
            </a:r>
          </a:p>
          <a:p>
            <a:pPr marL="0" indent="0">
              <a:buNone/>
            </a:pPr>
            <a:r>
              <a:rPr lang="fi-FI" sz="1400" dirty="0" smtClean="0"/>
              <a:t>2) en </a:t>
            </a:r>
            <a:r>
              <a:rPr lang="fi-FI" sz="1400" dirty="0" err="1" smtClean="0"/>
              <a:t>kille</a:t>
            </a: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2) en </a:t>
            </a:r>
            <a:r>
              <a:rPr lang="fi-FI" sz="1400" dirty="0" err="1" smtClean="0"/>
              <a:t>tidning</a:t>
            </a: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---</a:t>
            </a:r>
          </a:p>
          <a:p>
            <a:pPr marL="0" indent="0">
              <a:buNone/>
            </a:pPr>
            <a:r>
              <a:rPr lang="fi-FI" sz="1400" dirty="0" smtClean="0"/>
              <a:t>3) en </a:t>
            </a:r>
            <a:r>
              <a:rPr lang="fi-FI" sz="1400" dirty="0" err="1" smtClean="0"/>
              <a:t>elev</a:t>
            </a: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3) ett gymnasium</a:t>
            </a:r>
          </a:p>
          <a:p>
            <a:pPr marL="0" indent="0">
              <a:buNone/>
            </a:pPr>
            <a:r>
              <a:rPr lang="fi-FI" sz="1400" dirty="0" smtClean="0"/>
              <a:t>---</a:t>
            </a: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4) ett </a:t>
            </a:r>
            <a:r>
              <a:rPr lang="fi-FI" sz="1400" dirty="0" err="1" smtClean="0"/>
              <a:t>ställe</a:t>
            </a: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---</a:t>
            </a:r>
            <a:endParaRPr lang="fi-FI" sz="1400" dirty="0"/>
          </a:p>
          <a:p>
            <a:pPr marL="0" indent="0">
              <a:buNone/>
            </a:pPr>
            <a:r>
              <a:rPr lang="fi-FI" sz="1400" dirty="0" smtClean="0"/>
              <a:t>5) ett </a:t>
            </a:r>
            <a:r>
              <a:rPr lang="fi-FI" sz="1400" dirty="0" err="1" smtClean="0"/>
              <a:t>prov</a:t>
            </a:r>
            <a:endParaRPr lang="fi-FI" sz="1400" dirty="0" smtClean="0"/>
          </a:p>
          <a:p>
            <a:pPr marL="0" indent="0">
              <a:buNone/>
            </a:pPr>
            <a:r>
              <a:rPr lang="fi-FI" sz="1400" dirty="0" smtClean="0"/>
              <a:t>5) en </a:t>
            </a:r>
            <a:r>
              <a:rPr lang="fi-FI" sz="1400" dirty="0" err="1" smtClean="0"/>
              <a:t>lärare</a:t>
            </a:r>
            <a:endParaRPr lang="fi-FI" sz="1400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95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Nämä substantiivit taipuvat poikkeuksellisesti.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Kirjoita näiden taivutukset ja suomennokset vihkoon. Tarkista kirjan sivulta 113.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mor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dotter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finger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bok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son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fot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4186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natt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hand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tand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strand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stad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92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öga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öra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mus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far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man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bror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22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Nämä substantiivit ovat ruotsiksi aina yksikössä. Suomessa ne ovat monikossa.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nämä ovat suomeksi? Kirjan sivu 114 auttaa.</a:t>
            </a:r>
          </a:p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ansikte</a:t>
            </a:r>
            <a:r>
              <a:rPr lang="fi-FI" dirty="0" smtClean="0"/>
              <a:t>, -et</a:t>
            </a:r>
          </a:p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bagage</a:t>
            </a:r>
            <a:r>
              <a:rPr lang="fi-FI" dirty="0" smtClean="0"/>
              <a:t>, -et</a:t>
            </a:r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begravning</a:t>
            </a:r>
            <a:r>
              <a:rPr lang="fi-FI" dirty="0" smtClean="0"/>
              <a:t>, </a:t>
            </a:r>
            <a:r>
              <a:rPr lang="fi-FI" dirty="0" smtClean="0"/>
              <a:t>-en</a:t>
            </a:r>
          </a:p>
          <a:p>
            <a:pPr marL="0" indent="0">
              <a:buNone/>
            </a:pPr>
            <a:r>
              <a:rPr lang="fi-FI" dirty="0" smtClean="0"/>
              <a:t>ett </a:t>
            </a:r>
            <a:r>
              <a:rPr lang="fi-FI" dirty="0" err="1" smtClean="0"/>
              <a:t>bröllop</a:t>
            </a:r>
            <a:r>
              <a:rPr lang="fi-FI" dirty="0" smtClean="0"/>
              <a:t>, -et</a:t>
            </a:r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fest</a:t>
            </a:r>
            <a:r>
              <a:rPr lang="fi-FI" dirty="0" smtClean="0"/>
              <a:t>, -en</a:t>
            </a:r>
          </a:p>
          <a:p>
            <a:pPr marL="0" indent="0">
              <a:buNone/>
            </a:pPr>
            <a:r>
              <a:rPr lang="fi-FI" dirty="0" smtClean="0"/>
              <a:t>folk, -et</a:t>
            </a:r>
          </a:p>
          <a:p>
            <a:pPr marL="0" indent="0">
              <a:buNone/>
            </a:pPr>
            <a:r>
              <a:rPr lang="fi-FI" dirty="0" err="1" smtClean="0"/>
              <a:t>hår</a:t>
            </a:r>
            <a:r>
              <a:rPr lang="fi-FI" dirty="0" smtClean="0"/>
              <a:t>, -et</a:t>
            </a:r>
          </a:p>
          <a:p>
            <a:pPr marL="0" indent="0">
              <a:buNone/>
            </a:pPr>
            <a:r>
              <a:rPr lang="fi-FI" dirty="0" smtClean="0"/>
              <a:t>en </a:t>
            </a:r>
            <a:r>
              <a:rPr lang="fi-FI" dirty="0" err="1" smtClean="0"/>
              <a:t>sax</a:t>
            </a:r>
            <a:r>
              <a:rPr lang="fi-FI" dirty="0" smtClean="0"/>
              <a:t>, -en</a:t>
            </a:r>
          </a:p>
          <a:p>
            <a:pPr marL="0" indent="0">
              <a:buNone/>
            </a:pPr>
            <a:r>
              <a:rPr lang="fi-FI" dirty="0" smtClean="0"/>
              <a:t>en trappa, -n</a:t>
            </a:r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1644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Nämä puolestaan ovat ruotsissa aina monikossa. Suomessa käytetään yksikköä.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Mitä nämä sanat ovat suomeksi? Kirjan sivu </a:t>
            </a:r>
            <a:r>
              <a:rPr lang="fi-FI" smtClean="0"/>
              <a:t>114 auttaa.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sz="2800" b="1" dirty="0" smtClean="0"/>
              <a:t>!!!</a:t>
            </a:r>
            <a:r>
              <a:rPr lang="fi-FI" sz="2800" dirty="0" smtClean="0"/>
              <a:t> </a:t>
            </a:r>
            <a:r>
              <a:rPr lang="fi-FI" sz="2800" dirty="0" err="1" smtClean="0"/>
              <a:t>Jag</a:t>
            </a:r>
            <a:r>
              <a:rPr lang="fi-FI" sz="2800" dirty="0" smtClean="0"/>
              <a:t> </a:t>
            </a:r>
            <a:r>
              <a:rPr lang="fi-FI" sz="2800" dirty="0" err="1" smtClean="0"/>
              <a:t>har</a:t>
            </a:r>
            <a:r>
              <a:rPr lang="fi-FI" sz="2800" dirty="0" smtClean="0"/>
              <a:t> </a:t>
            </a:r>
            <a:r>
              <a:rPr lang="fi-FI" sz="2800" dirty="0" err="1" smtClean="0"/>
              <a:t>goda</a:t>
            </a:r>
            <a:r>
              <a:rPr lang="fi-FI" sz="2800" dirty="0" smtClean="0"/>
              <a:t> </a:t>
            </a:r>
            <a:r>
              <a:rPr lang="fi-FI" sz="2800" b="1" dirty="0" err="1" smtClean="0"/>
              <a:t>kunskaper</a:t>
            </a:r>
            <a:r>
              <a:rPr lang="fi-FI" sz="2800" dirty="0" smtClean="0"/>
              <a:t> i </a:t>
            </a:r>
            <a:r>
              <a:rPr lang="fi-FI" sz="2800" dirty="0" err="1" smtClean="0"/>
              <a:t>engelska</a:t>
            </a:r>
            <a:r>
              <a:rPr lang="fi-FI" sz="2800" dirty="0" smtClean="0"/>
              <a:t>/</a:t>
            </a:r>
            <a:r>
              <a:rPr lang="fi-FI" sz="2800" dirty="0" err="1" smtClean="0"/>
              <a:t>språk</a:t>
            </a:r>
            <a:r>
              <a:rPr lang="fi-FI" sz="2800" dirty="0" smtClean="0"/>
              <a:t>. </a:t>
            </a:r>
            <a:r>
              <a:rPr lang="fi-FI" sz="2800" b="1" dirty="0" smtClean="0"/>
              <a:t>!!!</a:t>
            </a:r>
          </a:p>
          <a:p>
            <a:pPr marL="0" indent="0">
              <a:buNone/>
            </a:pPr>
            <a:r>
              <a:rPr lang="fi-FI" sz="2800" dirty="0" err="1" smtClean="0"/>
              <a:t>Kan</a:t>
            </a:r>
            <a:r>
              <a:rPr lang="fi-FI" sz="2800" dirty="0" smtClean="0"/>
              <a:t> </a:t>
            </a:r>
            <a:r>
              <a:rPr lang="fi-FI" sz="2800" dirty="0" err="1" smtClean="0"/>
              <a:t>jag</a:t>
            </a:r>
            <a:r>
              <a:rPr lang="fi-FI" sz="2800" dirty="0" smtClean="0"/>
              <a:t> </a:t>
            </a:r>
            <a:r>
              <a:rPr lang="fi-FI" sz="2800" dirty="0" err="1" smtClean="0"/>
              <a:t>låna</a:t>
            </a:r>
            <a:r>
              <a:rPr lang="fi-FI" sz="2800" dirty="0" smtClean="0"/>
              <a:t> </a:t>
            </a:r>
            <a:r>
              <a:rPr lang="fi-FI" sz="2800" dirty="0" err="1" smtClean="0"/>
              <a:t>litet</a:t>
            </a:r>
            <a:r>
              <a:rPr lang="fi-FI" sz="2800" dirty="0" smtClean="0"/>
              <a:t> </a:t>
            </a:r>
            <a:r>
              <a:rPr lang="fi-FI" sz="2800" b="1" dirty="0" err="1" smtClean="0"/>
              <a:t>pengar</a:t>
            </a:r>
            <a:r>
              <a:rPr lang="fi-FI" sz="2800" dirty="0" smtClean="0"/>
              <a:t>?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488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156</TotalTime>
  <Words>200</Words>
  <Application>Microsoft Office PowerPoint</Application>
  <PresentationFormat>Laajakuva</PresentationFormat>
  <Paragraphs>57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Substantiivien taivutus</vt:lpstr>
      <vt:lpstr>Varmista, että osaat 1-5-ryhmien taivutukset: </vt:lpstr>
      <vt:lpstr>Nämä substantiivit taipuvat poikkeuksellisesti.</vt:lpstr>
      <vt:lpstr>PowerPoint-esitys</vt:lpstr>
      <vt:lpstr>PowerPoint-esitys</vt:lpstr>
      <vt:lpstr>Nämä substantiivit ovat ruotsiksi aina yksikössä. Suomessa ne ovat monikossa.</vt:lpstr>
      <vt:lpstr>Nämä puolestaan ovat ruotsissa aina monikossa. Suomessa käytetään yksikköä.</vt:lpstr>
    </vt:vector>
  </TitlesOfParts>
  <Company>Kiuruveden kaupunki (Opetus)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Substantiivien taivutus</dc:title>
  <dc:creator>Partanen Jenni</dc:creator>
  <cp:lastModifiedBy>Partanen Jenni</cp:lastModifiedBy>
  <cp:revision>7</cp:revision>
  <dcterms:created xsi:type="dcterms:W3CDTF">2022-12-14T10:22:51Z</dcterms:created>
  <dcterms:modified xsi:type="dcterms:W3CDTF">2022-12-20T12:13:35Z</dcterms:modified>
</cp:coreProperties>
</file>