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FA7F5-9A7B-4867-922A-6A70E939BACB}" v="677" dt="2023-11-27T13:05:09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7B2A91E-42F2-47D3-9AEC-4DED8AC028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9E24FE-CA0C-4773-B7F8-03FD61318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2C93-E239-4271-9A78-19654036D0F1}" type="datetime1">
              <a:rPr lang="fi-FI" smtClean="0"/>
              <a:t>27.11.2023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AE947A-9EC5-45EB-8917-78C8F9DB0D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9926CB-CCDE-4AE5-9434-4D6A2F89F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C0EDA-7807-4FAA-8473-0DF54DE0EB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039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81AC-A320-4380-AF65-AAAD5F683B23}" type="datetime1">
              <a:rPr lang="fi-FI" smtClean="0"/>
              <a:pPr/>
              <a:t>27.11.2023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66E04-E462-46A9-8076-DE0AF2AE644B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90395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66E04-E462-46A9-8076-DE0AF2AE644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35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7071B-7A5D-4BA7-9490-98208CD4E092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543EA0-C508-47ED-BC74-1815FCFA3BF3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6" name="Suora yhdysviiva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6F61D5-013C-4522-9194-468FCAFD0F5F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5" name="Suora yhdysviiva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2CECE-5725-4E1E-A483-206685C92A3E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3" name="Suora yhdysviiva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941AD-6BB9-4E8D-916C-F951F20BB675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5" name="Suora yhdysviiva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F0BEBC-2FF8-4493-881D-E14D8A7DC20F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5" name="Suora yhdysviiva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E31CB5-6FC7-457E-A182-C3A42EEA5F4F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9" name="Suora yhdysviiva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1C1ED-31B1-4710-A5CE-C7F12EA27562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25" name="Suora yhdysviiva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BB9FA4-BEC9-4156-A3BA-F38A70A86C14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435726-476A-49A6-A67E-2D77B12D754D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17" name="Suora yhdysviiva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Suorakulmio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Suorakulmio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D475848B-AD0D-48AD-BF60-6A8B73A444CA}" type="datetime1">
              <a:rPr lang="fi-FI" noProof="0" smtClean="0"/>
              <a:t>27.11.2023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cxnSp>
        <p:nvCxnSpPr>
          <p:cNvPr id="31" name="Suora yhdysviiva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EF19434-EE67-4737-8FF5-4AE01A554AC4}" type="datetime1">
              <a:rPr lang="fi-FI" noProof="0" smtClean="0"/>
              <a:t>27.11.2023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10" name="Suora yhdysviiva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i-FI" dirty="0"/>
              <a:t>RUB1+2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fi-FI" dirty="0"/>
              <a:t>Ruotsin kieli suomessa ja pohjoismaissa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C1F421-3E2E-D3F6-22C9-B34B110E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1: Etsi 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A22E82-FFF8-2EC9-2B85-0B3CC6E9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Moniko Suomessa puhuu ruotsia äidinkielenään?</a:t>
            </a:r>
          </a:p>
          <a:p>
            <a:r>
              <a:rPr lang="fi-FI" dirty="0"/>
              <a:t>Missä he pääosin asuvat?</a:t>
            </a:r>
          </a:p>
          <a:p>
            <a:r>
              <a:rPr lang="fi-FI" dirty="0"/>
              <a:t>Moniko Suomessa opiskelee suomea B1-kielenä (eli samalla tavalla kuin sinä ruotsia)?</a:t>
            </a:r>
          </a:p>
        </p:txBody>
      </p:sp>
    </p:spTree>
    <p:extLst>
      <p:ext uri="{BB962C8B-B14F-4D97-AF65-F5344CB8AC3E}">
        <p14:creationId xmlns:p14="http://schemas.microsoft.com/office/powerpoint/2010/main" val="198440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C9C9E3-31EF-A05C-E5BD-E09462D6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2: sanojen merkitykset ja lainasanat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9A8B2-E7BE-7D55-01AA-209C4205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1)Etsi sanoja, joita käytetään eri tavoilla suomenruotsissa ja ruotsinruotsissa.</a:t>
            </a:r>
          </a:p>
          <a:p>
            <a:pPr marL="0" indent="0">
              <a:buNone/>
            </a:pPr>
            <a:r>
              <a:rPr lang="fi-FI" dirty="0"/>
              <a:t>Esim. </a:t>
            </a:r>
            <a:r>
              <a:rPr lang="fi-FI" b="1" dirty="0"/>
              <a:t>en </a:t>
            </a:r>
            <a:r>
              <a:rPr lang="fi-FI" b="1" err="1"/>
              <a:t>semla</a:t>
            </a:r>
            <a:r>
              <a:rPr lang="fi-FI" dirty="0"/>
              <a:t> on suomenruotsissa </a:t>
            </a:r>
            <a:r>
              <a:rPr lang="fi-FI" i="1" dirty="0"/>
              <a:t>sämpylä</a:t>
            </a:r>
            <a:r>
              <a:rPr lang="fi-FI" dirty="0"/>
              <a:t>, mutta ruotsinruotsissa </a:t>
            </a:r>
            <a:r>
              <a:rPr lang="fi-FI" i="1" dirty="0"/>
              <a:t>laskiaispulla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Etsi mahdollisimman paljon samanlaisia esimerkkejä.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2) Löydätkö sanoja, jotka on selkeästi lainattu ruotsista suomeen?</a:t>
            </a:r>
          </a:p>
          <a:p>
            <a:pPr marL="0" indent="0">
              <a:buNone/>
            </a:pPr>
            <a:r>
              <a:rPr lang="fi-FI" dirty="0"/>
              <a:t>Esim. </a:t>
            </a:r>
            <a:r>
              <a:rPr lang="fi-FI" dirty="0" err="1"/>
              <a:t>tillbehör</a:t>
            </a:r>
            <a:r>
              <a:rPr lang="fi-FI" dirty="0"/>
              <a:t> = tilpehööri</a:t>
            </a:r>
          </a:p>
        </p:txBody>
      </p:sp>
    </p:spTree>
    <p:extLst>
      <p:ext uri="{BB962C8B-B14F-4D97-AF65-F5344CB8AC3E}">
        <p14:creationId xmlns:p14="http://schemas.microsoft.com/office/powerpoint/2010/main" val="49294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2C905C-BBAC-2D23-3A39-F477EFA5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B4BE19-CACA-6DDF-055C-D0BD2AC4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Selvitä, mitä eroa on sanoilla: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finländare</a:t>
            </a:r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finne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finlandssvensk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sverigefinne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86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89D21D-256E-425B-106F-39FBEF78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4: Ruotsi ja muut pohjoismaat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0BAC49-5F1F-35DA-F3C5-0C0B2E186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Etsi </a:t>
            </a:r>
            <a:r>
              <a:rPr lang="fi-FI" err="1"/>
              <a:t>Youtubesta</a:t>
            </a:r>
            <a:r>
              <a:rPr lang="fi-FI" dirty="0"/>
              <a:t> tms. näytteitä ruotsin, norjan, tanskan ja islannin kielistä. Laita linkit </a:t>
            </a:r>
            <a:r>
              <a:rPr lang="fi-FI"/>
              <a:t>itsellesi talteen. Etsi sekä puhuttua kieltä että musiikkikappaleita.</a:t>
            </a:r>
            <a:endParaRPr lang="fi-FI" dirty="0"/>
          </a:p>
          <a:p>
            <a:r>
              <a:rPr lang="fi-FI" dirty="0"/>
              <a:t>Löydätkö kielistä saman kuuloisia sanoja? Mitä esimerkiksi?</a:t>
            </a:r>
          </a:p>
          <a:p>
            <a:r>
              <a:rPr lang="fi-FI" dirty="0"/>
              <a:t>Kuinka hyvin näiden kielten puhujat ymmärtävät toisiaan? Ketkä ymmärtävät parhaiten?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5206493"/>
      </p:ext>
    </p:extLst>
  </p:cSld>
  <p:clrMapOvr>
    <a:masterClrMapping/>
  </p:clrMapOvr>
</p:sld>
</file>

<file path=ppt/theme/theme1.xml><?xml version="1.0" encoding="utf-8"?>
<a:theme xmlns:a="http://schemas.openxmlformats.org/drawingml/2006/main" name="Valikoim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1</Words>
  <Application>Microsoft Office PowerPoint</Application>
  <PresentationFormat>Laajakuva</PresentationFormat>
  <Paragraphs>1</Paragraphs>
  <Slides>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Valikoima</vt:lpstr>
      <vt:lpstr>RUB1+2</vt:lpstr>
      <vt:lpstr>tehtävä 1: Etsi tietoa</vt:lpstr>
      <vt:lpstr>tehtävä 2: sanojen merkitykset ja lainasanat</vt:lpstr>
      <vt:lpstr>tehtävä 3</vt:lpstr>
      <vt:lpstr>tehtävä 4: Ruotsi ja muut pohjoismaat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119</cp:revision>
  <dcterms:created xsi:type="dcterms:W3CDTF">2023-11-27T12:47:25Z</dcterms:created>
  <dcterms:modified xsi:type="dcterms:W3CDTF">2023-11-27T13:06:41Z</dcterms:modified>
</cp:coreProperties>
</file>