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3527-7241-4B5B-887F-73F7F4ACF373}" type="datetimeFigureOut">
              <a:rPr lang="fi-FI" smtClean="0"/>
              <a:t>17.3.2017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462E2-A247-4917-B630-1BB27BA10F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3449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3527-7241-4B5B-887F-73F7F4ACF373}" type="datetimeFigureOut">
              <a:rPr lang="fi-FI" smtClean="0"/>
              <a:t>17.3.2017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462E2-A247-4917-B630-1BB27BA10F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65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3527-7241-4B5B-887F-73F7F4ACF373}" type="datetimeFigureOut">
              <a:rPr lang="fi-FI" smtClean="0"/>
              <a:t>17.3.2017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462E2-A247-4917-B630-1BB27BA10F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751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3527-7241-4B5B-887F-73F7F4ACF373}" type="datetimeFigureOut">
              <a:rPr lang="fi-FI" smtClean="0"/>
              <a:t>17.3.2017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462E2-A247-4917-B630-1BB27BA10F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683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3527-7241-4B5B-887F-73F7F4ACF373}" type="datetimeFigureOut">
              <a:rPr lang="fi-FI" smtClean="0"/>
              <a:t>17.3.2017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462E2-A247-4917-B630-1BB27BA10F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7463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3527-7241-4B5B-887F-73F7F4ACF373}" type="datetimeFigureOut">
              <a:rPr lang="fi-FI" smtClean="0"/>
              <a:t>17.3.2017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462E2-A247-4917-B630-1BB27BA10F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1706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3527-7241-4B5B-887F-73F7F4ACF373}" type="datetimeFigureOut">
              <a:rPr lang="fi-FI" smtClean="0"/>
              <a:t>17.3.2017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462E2-A247-4917-B630-1BB27BA10F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7993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3527-7241-4B5B-887F-73F7F4ACF373}" type="datetimeFigureOut">
              <a:rPr lang="fi-FI" smtClean="0"/>
              <a:t>17.3.2017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462E2-A247-4917-B630-1BB27BA10F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5899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3527-7241-4B5B-887F-73F7F4ACF373}" type="datetimeFigureOut">
              <a:rPr lang="fi-FI" smtClean="0"/>
              <a:t>17.3.2017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462E2-A247-4917-B630-1BB27BA10F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8041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3527-7241-4B5B-887F-73F7F4ACF373}" type="datetimeFigureOut">
              <a:rPr lang="fi-FI" smtClean="0"/>
              <a:t>17.3.2017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462E2-A247-4917-B630-1BB27BA10F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4904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3527-7241-4B5B-887F-73F7F4ACF373}" type="datetimeFigureOut">
              <a:rPr lang="fi-FI" smtClean="0"/>
              <a:t>17.3.2017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462E2-A247-4917-B630-1BB27BA10F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5304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03527-7241-4B5B-887F-73F7F4ACF373}" type="datetimeFigureOut">
              <a:rPr lang="fi-FI" smtClean="0"/>
              <a:t>17.3.2017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462E2-A247-4917-B630-1BB27BA10F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3471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Reflektoivaan vuorovaikutukseen houkutteleminen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Asettautukaa istumaan lähekkäin, niin että katsekontakti on mahdollinen.</a:t>
            </a:r>
          </a:p>
          <a:p>
            <a:r>
              <a:rPr lang="fi-FI" dirty="0" smtClean="0"/>
              <a:t>Asetu lapsen katseen korkeudelle. </a:t>
            </a:r>
          </a:p>
          <a:p>
            <a:r>
              <a:rPr lang="fi-FI" dirty="0" smtClean="0"/>
              <a:t>Varmista rauhallinen tilanne ja olo. Muistathan, että vuorovaikutukseen houkuttelu tapahtuu vain hyväksyvällä katseella ja olemisen tavalla.</a:t>
            </a:r>
          </a:p>
          <a:p>
            <a:r>
              <a:rPr lang="fi-FI" dirty="0" smtClean="0"/>
              <a:t>Selvitä lapselle mitä olemme tekemässä yhdessä: ”Olemme juttelemassa sinun työskentelytavoistasi ja mitä kuvia/tuotoksia haluat valita.” </a:t>
            </a:r>
          </a:p>
          <a:p>
            <a:r>
              <a:rPr lang="fi-FI" dirty="0" smtClean="0"/>
              <a:t>Käytä apuna tarvittaessa kuvia, piirtämistä tai tukiviittomia. Voit myös varmistaa kysymällä miten lapsi on kuullut sen mitä olemme tekemässä.</a:t>
            </a:r>
          </a:p>
          <a:p>
            <a:r>
              <a:rPr lang="fi-FI" dirty="0" smtClean="0"/>
              <a:t>Käykää yhdessä läpi lapsen tuottamaa dokumentaatiota. Osoita kiinnostusta lapsen jokaisesta työstä/kuvasta/kirjauksesta. Pyri saamaan selville dokumenttien merkitys lapselle itselleen:</a:t>
            </a:r>
          </a:p>
          <a:p>
            <a:r>
              <a:rPr lang="fi-FI" dirty="0" smtClean="0"/>
              <a:t>Millaista tätä oli tehdä (kuvata, kirjoittaa, </a:t>
            </a:r>
            <a:r>
              <a:rPr lang="fi-FI" dirty="0" err="1" smtClean="0"/>
              <a:t>jne</a:t>
            </a:r>
            <a:r>
              <a:rPr lang="fi-FI" dirty="0" smtClean="0"/>
              <a:t>)? Mikä oli kivaa? Entä vaikeaa? Mikä oli kurjinta? Miksi?</a:t>
            </a:r>
          </a:p>
          <a:p>
            <a:pPr marL="0" indent="0">
              <a:buNone/>
            </a:pP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77884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Dokumenteista keskusteleminen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Mitä välineitä tarvitsit? </a:t>
            </a:r>
          </a:p>
          <a:p>
            <a:r>
              <a:rPr lang="fi-FI" dirty="0" smtClean="0"/>
              <a:t>Miten sen teit?</a:t>
            </a:r>
          </a:p>
          <a:p>
            <a:r>
              <a:rPr lang="fi-FI" dirty="0" smtClean="0"/>
              <a:t>Mitä teit ensin? Mitä sitten?</a:t>
            </a:r>
          </a:p>
          <a:p>
            <a:r>
              <a:rPr lang="fi-FI" dirty="0" smtClean="0"/>
              <a:t>Millaista oli loppuvaiheessa?</a:t>
            </a:r>
          </a:p>
          <a:p>
            <a:r>
              <a:rPr lang="fi-FI" dirty="0" smtClean="0"/>
              <a:t>Kenen kanssa teit? Ketkä olivat mukana? Millaista se oli?</a:t>
            </a:r>
          </a:p>
          <a:p>
            <a:r>
              <a:rPr lang="fi-FI" dirty="0" smtClean="0"/>
              <a:t>Kenen apua tarvitsit? Olisitko tarvinnut enemmän apua?</a:t>
            </a:r>
          </a:p>
          <a:p>
            <a:r>
              <a:rPr lang="fi-FI" dirty="0" smtClean="0"/>
              <a:t>Mikä on tässä työssä sinulle erityisen tärkeää?/Mistä pidät paljon?</a:t>
            </a:r>
          </a:p>
          <a:p>
            <a:r>
              <a:rPr lang="fi-FI" dirty="0" smtClean="0"/>
              <a:t>Anna lapselle positiivista palautetta sekä työskentelyprosessista että lopputuloksesta.</a:t>
            </a:r>
          </a:p>
          <a:p>
            <a:r>
              <a:rPr lang="fi-FI" dirty="0" smtClean="0"/>
              <a:t>Kerro sellaista minkä oletat olevan lapselle tärkeää kuulla ja mikä vahvistaa hänen itsetuntemustaan ja –tuntoaan.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05067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Dokumenttien valinta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Kun olette käyneet kaiken dokumentaation läpi yhtä arvostavasti, pyydä lasta valitsemaan ne dokumentit, jotka hän haluaa kasvunkansioon.</a:t>
            </a:r>
          </a:p>
          <a:p>
            <a:r>
              <a:rPr lang="fi-FI" dirty="0" smtClean="0"/>
              <a:t>Jos haluat rajata määrää, kerro ohjeistus/rajat etukäteen.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86113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Reflektiivinen tutkiminen/itsearviointi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Voit käydä läpi lapsen kanssa dokumentin (työskentelyprosessi ja tuotos) kerrallaan tai jos ne muodostavat prosessin, niin voit käydä ne läpi yhdessä. Voit edetä näiden kysymysten avulla:</a:t>
            </a:r>
          </a:p>
          <a:p>
            <a:r>
              <a:rPr lang="fi-FI" dirty="0" smtClean="0"/>
              <a:t>Mitä taitoa harjoittelit/tarvitsit toimintaa/tuotosta tehdessäsi?</a:t>
            </a:r>
          </a:p>
          <a:p>
            <a:r>
              <a:rPr lang="fi-FI" dirty="0" smtClean="0"/>
              <a:t>Miten työskentelit ja millaisia työtapoja käytit?</a:t>
            </a:r>
          </a:p>
          <a:p>
            <a:r>
              <a:rPr lang="fi-FI" dirty="0" smtClean="0"/>
              <a:t>Missä koit olevasi hyvä? Kerro lisää! </a:t>
            </a:r>
          </a:p>
          <a:p>
            <a:r>
              <a:rPr lang="fi-FI" dirty="0" smtClean="0"/>
              <a:t>Missä onnistuit hyvin? Mitä voisit vielä harjoitella? Kannusta ja kerro miten sitä voi oppia.</a:t>
            </a:r>
          </a:p>
          <a:p>
            <a:r>
              <a:rPr lang="fi-FI" dirty="0" smtClean="0"/>
              <a:t>Mikä on vahvuutesi? (Luonteenvahvuudet; apuna voi käyttää esim. Huomaa hyvä –kortteja.)</a:t>
            </a:r>
          </a:p>
          <a:p>
            <a:r>
              <a:rPr lang="fi-FI" dirty="0" smtClean="0"/>
              <a:t>Kiitä ja kehu lasta osallistumisesta ja keskittymisestä! </a:t>
            </a:r>
            <a:endParaRPr lang="fi-FI" dirty="0"/>
          </a:p>
          <a:p>
            <a:r>
              <a:rPr lang="fi-FI" dirty="0" smtClean="0"/>
              <a:t>Voit myös videoida reflektiokeskustelun ja liittää sen digitaaliseen kasvunkansioon.</a:t>
            </a:r>
          </a:p>
          <a:p>
            <a:pPr marL="0" indent="0">
              <a:buNone/>
            </a:pP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31553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6349E9F7898CA4786277BD70CA1C947" ma:contentTypeVersion="2" ma:contentTypeDescription="Luo uusi asiakirja." ma:contentTypeScope="" ma:versionID="c1db55ef08bd1da809628e2996e82306">
  <xsd:schema xmlns:xsd="http://www.w3.org/2001/XMLSchema" xmlns:xs="http://www.w3.org/2001/XMLSchema" xmlns:p="http://schemas.microsoft.com/office/2006/metadata/properties" xmlns:ns2="f8b331c3-1558-4542-9a3d-a364cdc2aead" targetNamespace="http://schemas.microsoft.com/office/2006/metadata/properties" ma:root="true" ma:fieldsID="8a2584fd93910c246b788179bb93845f" ns2:_="">
    <xsd:import namespace="f8b331c3-1558-4542-9a3d-a364cdc2ae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b331c3-1558-4542-9a3d-a364cdc2ae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D7FF8C4-FF32-4789-98A6-790692AAAE90}"/>
</file>

<file path=customXml/itemProps2.xml><?xml version="1.0" encoding="utf-8"?>
<ds:datastoreItem xmlns:ds="http://schemas.openxmlformats.org/officeDocument/2006/customXml" ds:itemID="{77B3838B-ADF3-48AE-AED3-B9467D7433A1}"/>
</file>

<file path=customXml/itemProps3.xml><?xml version="1.0" encoding="utf-8"?>
<ds:datastoreItem xmlns:ds="http://schemas.openxmlformats.org/officeDocument/2006/customXml" ds:itemID="{80B3FBF9-8158-4297-9C24-C1E51B697BCA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339</Words>
  <Application>Microsoft Office PowerPoint</Application>
  <PresentationFormat>Laajakuva</PresentationFormat>
  <Paragraphs>30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Office-teema</vt:lpstr>
      <vt:lpstr>Reflektoivaan vuorovaikutukseen houkutteleminen</vt:lpstr>
      <vt:lpstr>Dokumenteista keskusteleminen</vt:lpstr>
      <vt:lpstr>Dokumenttien valinta</vt:lpstr>
      <vt:lpstr>Reflektiivinen tutkiminen/itsearviointi</vt:lpstr>
    </vt:vector>
  </TitlesOfParts>
  <Company>Kirkkonummen kunta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Smeds Kati</dc:creator>
  <cp:lastModifiedBy>Smeds Kati</cp:lastModifiedBy>
  <cp:revision>6</cp:revision>
  <dcterms:created xsi:type="dcterms:W3CDTF">2017-03-17T13:30:30Z</dcterms:created>
  <dcterms:modified xsi:type="dcterms:W3CDTF">2017-03-17T13:59:04Z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0x01010086349E9F7898CA4786277BD70CA1C947</vt:lpwstr>
  </property>
  <property fmtid="{D5CDD505-2E9C-101B-9397-08002B2CF9AE}" pid="3" name="Order">
    <vt:r8>78900</vt:r8>
  </property>
  <property fmtid="{D5CDD505-2E9C-101B-9397-08002B2CF9AE}" pid="4" name="ComplianceAssetId">
    <vt:lpwstr/>
  </property>
  <property fmtid="{D5CDD505-2E9C-101B-9397-08002B2CF9AE}" pid="5" name="_SourceUrl">
    <vt:lpwstr/>
  </property>
  <property fmtid="{D5CDD505-2E9C-101B-9397-08002B2CF9AE}" pid="6" name="_SharedFileIndex">
    <vt:lpwstr/>
  </property>
</Properties>
</file>