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F84BD8-C528-4E70-ADFF-863A5B9669F0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1A2D85CC-2EE2-484B-A220-C4787F83D5ED}">
      <dgm:prSet phldrT="[Teksti]"/>
      <dgm:spPr/>
      <dgm:t>
        <a:bodyPr/>
        <a:lstStyle/>
        <a:p>
          <a:r>
            <a:rPr lang="sv-FI"/>
            <a:t>Samla in</a:t>
          </a:r>
        </a:p>
      </dgm:t>
    </dgm:pt>
    <dgm:pt modelId="{D525C80F-E2D2-48B0-B6DA-5D8DE2AD33D1}" type="parTrans" cxnId="{BE1D24B2-DCD0-40D2-A172-03A0C8B8BC04}">
      <dgm:prSet/>
      <dgm:spPr/>
      <dgm:t>
        <a:bodyPr/>
        <a:lstStyle/>
        <a:p>
          <a:endParaRPr lang="fi-FI"/>
        </a:p>
      </dgm:t>
    </dgm:pt>
    <dgm:pt modelId="{55DE1115-7DBF-438B-B811-AD65A8049665}" type="sibTrans" cxnId="{BE1D24B2-DCD0-40D2-A172-03A0C8B8BC04}">
      <dgm:prSet/>
      <dgm:spPr/>
      <dgm:t>
        <a:bodyPr/>
        <a:lstStyle/>
        <a:p>
          <a:endParaRPr lang="fi-FI"/>
        </a:p>
      </dgm:t>
    </dgm:pt>
    <dgm:pt modelId="{466F8C0F-F861-4ABB-B423-BAE053B6B90D}">
      <dgm:prSet phldrT="[Teksti]"/>
      <dgm:spPr/>
      <dgm:t>
        <a:bodyPr/>
        <a:lstStyle/>
        <a:p>
          <a:r>
            <a:rPr lang="sv-FI"/>
            <a:t>Välj ut tillsammans</a:t>
          </a:r>
        </a:p>
      </dgm:t>
    </dgm:pt>
    <dgm:pt modelId="{C8DB9C2E-1A4F-419E-A35F-3417BC725A48}" type="parTrans" cxnId="{77E2DBF7-7578-4482-9926-00BD33B589AF}">
      <dgm:prSet/>
      <dgm:spPr/>
      <dgm:t>
        <a:bodyPr/>
        <a:lstStyle/>
        <a:p>
          <a:endParaRPr lang="fi-FI"/>
        </a:p>
      </dgm:t>
    </dgm:pt>
    <dgm:pt modelId="{2DA3A2FA-89DF-4196-9398-1F030042EC1E}" type="sibTrans" cxnId="{77E2DBF7-7578-4482-9926-00BD33B589AF}">
      <dgm:prSet/>
      <dgm:spPr/>
      <dgm:t>
        <a:bodyPr/>
        <a:lstStyle/>
        <a:p>
          <a:endParaRPr lang="fi-FI"/>
        </a:p>
      </dgm:t>
    </dgm:pt>
    <dgm:pt modelId="{71F44BB5-7B53-4F28-B41B-B574997749C6}">
      <dgm:prSet phldrT="[Teksti]"/>
      <dgm:spPr/>
      <dgm:t>
        <a:bodyPr/>
        <a:lstStyle/>
        <a:p>
          <a:r>
            <a:rPr lang="sv-FI"/>
            <a:t>Flytta till portfolion</a:t>
          </a:r>
        </a:p>
      </dgm:t>
    </dgm:pt>
    <dgm:pt modelId="{7D499D49-897C-4033-9ECE-02FC543812BC}" type="parTrans" cxnId="{D37D8BEA-AF61-4C41-8AAC-7A10EC16E5BD}">
      <dgm:prSet/>
      <dgm:spPr/>
      <dgm:t>
        <a:bodyPr/>
        <a:lstStyle/>
        <a:p>
          <a:endParaRPr lang="fi-FI"/>
        </a:p>
      </dgm:t>
    </dgm:pt>
    <dgm:pt modelId="{38A5C9EC-A079-4567-8E8A-76AB88A0A1D3}" type="sibTrans" cxnId="{D37D8BEA-AF61-4C41-8AAC-7A10EC16E5BD}">
      <dgm:prSet/>
      <dgm:spPr/>
      <dgm:t>
        <a:bodyPr/>
        <a:lstStyle/>
        <a:p>
          <a:endParaRPr lang="fi-FI"/>
        </a:p>
      </dgm:t>
    </dgm:pt>
    <dgm:pt modelId="{22223C4A-C2FD-43D4-B5EF-0E43FDBE4D72}">
      <dgm:prSet phldrT="[Teksti]"/>
      <dgm:spPr/>
      <dgm:t>
        <a:bodyPr/>
        <a:lstStyle/>
        <a:p>
          <a:r>
            <a:rPr lang="sv-FI"/>
            <a:t>Granska tillsammans med barnet och fundera på framtiden</a:t>
          </a:r>
        </a:p>
      </dgm:t>
    </dgm:pt>
    <dgm:pt modelId="{71B9E0DF-076D-40F8-B307-6293F6D23F5B}" type="parTrans" cxnId="{6F7BB19D-0A3C-457D-BCB9-E845B697FB3C}">
      <dgm:prSet/>
      <dgm:spPr/>
      <dgm:t>
        <a:bodyPr/>
        <a:lstStyle/>
        <a:p>
          <a:endParaRPr lang="fi-FI"/>
        </a:p>
      </dgm:t>
    </dgm:pt>
    <dgm:pt modelId="{132817AD-3C5F-455E-823F-AAC901344C10}" type="sibTrans" cxnId="{6F7BB19D-0A3C-457D-BCB9-E845B697FB3C}">
      <dgm:prSet/>
      <dgm:spPr/>
      <dgm:t>
        <a:bodyPr/>
        <a:lstStyle/>
        <a:p>
          <a:endParaRPr lang="fi-FI"/>
        </a:p>
      </dgm:t>
    </dgm:pt>
    <dgm:pt modelId="{F9818DEF-4940-49C9-8E29-23758998AFAC}">
      <dgm:prSet phldrT="[Teksti]"/>
      <dgm:spPr/>
      <dgm:t>
        <a:bodyPr/>
        <a:lstStyle/>
        <a:p>
          <a:r>
            <a:rPr lang="sv-FI" dirty="0"/>
            <a:t>Eventuell presentation och delning</a:t>
          </a:r>
        </a:p>
      </dgm:t>
    </dgm:pt>
    <dgm:pt modelId="{C97E3F8E-E61F-4FE8-9239-32420498D5F2}" type="parTrans" cxnId="{97CF0782-C46B-4D6A-9017-7A2B161FF606}">
      <dgm:prSet/>
      <dgm:spPr/>
      <dgm:t>
        <a:bodyPr/>
        <a:lstStyle/>
        <a:p>
          <a:endParaRPr lang="fi-FI"/>
        </a:p>
      </dgm:t>
    </dgm:pt>
    <dgm:pt modelId="{E6ABB084-ECAC-4869-8044-9CC7077B21CF}" type="sibTrans" cxnId="{97CF0782-C46B-4D6A-9017-7A2B161FF606}">
      <dgm:prSet/>
      <dgm:spPr/>
      <dgm:t>
        <a:bodyPr/>
        <a:lstStyle/>
        <a:p>
          <a:endParaRPr lang="fi-FI"/>
        </a:p>
      </dgm:t>
    </dgm:pt>
    <dgm:pt modelId="{68D300A5-DCC6-42B5-A427-90D72037B0CC}" type="pres">
      <dgm:prSet presAssocID="{6DF84BD8-C528-4E70-ADFF-863A5B9669F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01E5DD89-2CC3-4D3F-BD01-197D14DC2BAD}" type="pres">
      <dgm:prSet presAssocID="{1A2D85CC-2EE2-484B-A220-C4787F83D5ED}" presName="dummy" presStyleCnt="0"/>
      <dgm:spPr/>
    </dgm:pt>
    <dgm:pt modelId="{4C3CEE90-8C72-4FDB-A3E8-AC69A9880A2C}" type="pres">
      <dgm:prSet presAssocID="{1A2D85CC-2EE2-484B-A220-C4787F83D5ED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6D6F959-0515-48B8-BEAF-51E361C5E57D}" type="pres">
      <dgm:prSet presAssocID="{55DE1115-7DBF-438B-B811-AD65A8049665}" presName="sibTrans" presStyleLbl="node1" presStyleIdx="0" presStyleCnt="5"/>
      <dgm:spPr/>
      <dgm:t>
        <a:bodyPr/>
        <a:lstStyle/>
        <a:p>
          <a:endParaRPr lang="sv-SE"/>
        </a:p>
      </dgm:t>
    </dgm:pt>
    <dgm:pt modelId="{054578CE-9344-4CD2-81C6-18CA3B7346A8}" type="pres">
      <dgm:prSet presAssocID="{466F8C0F-F861-4ABB-B423-BAE053B6B90D}" presName="dummy" presStyleCnt="0"/>
      <dgm:spPr/>
    </dgm:pt>
    <dgm:pt modelId="{4BAFDD88-AC19-410C-9410-6216EDD0529A}" type="pres">
      <dgm:prSet presAssocID="{466F8C0F-F861-4ABB-B423-BAE053B6B90D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04A11B6-C67F-4EFF-873B-D04FC8CA62A8}" type="pres">
      <dgm:prSet presAssocID="{2DA3A2FA-89DF-4196-9398-1F030042EC1E}" presName="sibTrans" presStyleLbl="node1" presStyleIdx="1" presStyleCnt="5"/>
      <dgm:spPr/>
      <dgm:t>
        <a:bodyPr/>
        <a:lstStyle/>
        <a:p>
          <a:endParaRPr lang="sv-SE"/>
        </a:p>
      </dgm:t>
    </dgm:pt>
    <dgm:pt modelId="{B4A37E01-6D1D-4F19-AE63-9DB83775D76A}" type="pres">
      <dgm:prSet presAssocID="{71F44BB5-7B53-4F28-B41B-B574997749C6}" presName="dummy" presStyleCnt="0"/>
      <dgm:spPr/>
    </dgm:pt>
    <dgm:pt modelId="{C4102CFA-31E9-4C4B-9DBD-084D8371DE5F}" type="pres">
      <dgm:prSet presAssocID="{71F44BB5-7B53-4F28-B41B-B574997749C6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0E6C89E-FCA8-43F8-8707-535BA8F7A7DE}" type="pres">
      <dgm:prSet presAssocID="{38A5C9EC-A079-4567-8E8A-76AB88A0A1D3}" presName="sibTrans" presStyleLbl="node1" presStyleIdx="2" presStyleCnt="5"/>
      <dgm:spPr/>
      <dgm:t>
        <a:bodyPr/>
        <a:lstStyle/>
        <a:p>
          <a:endParaRPr lang="sv-SE"/>
        </a:p>
      </dgm:t>
    </dgm:pt>
    <dgm:pt modelId="{9249BE09-D92B-4263-8FDF-DF3902BF4A27}" type="pres">
      <dgm:prSet presAssocID="{22223C4A-C2FD-43D4-B5EF-0E43FDBE4D72}" presName="dummy" presStyleCnt="0"/>
      <dgm:spPr/>
    </dgm:pt>
    <dgm:pt modelId="{239AE7A3-5E57-4206-BD91-58EAA53EC018}" type="pres">
      <dgm:prSet presAssocID="{22223C4A-C2FD-43D4-B5EF-0E43FDBE4D72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B6BDFAB-B05B-4006-95AC-FEA14C363C77}" type="pres">
      <dgm:prSet presAssocID="{132817AD-3C5F-455E-823F-AAC901344C10}" presName="sibTrans" presStyleLbl="node1" presStyleIdx="3" presStyleCnt="5"/>
      <dgm:spPr/>
      <dgm:t>
        <a:bodyPr/>
        <a:lstStyle/>
        <a:p>
          <a:endParaRPr lang="sv-SE"/>
        </a:p>
      </dgm:t>
    </dgm:pt>
    <dgm:pt modelId="{3D594A07-AD1A-4D93-AF0C-F49C9A0AE381}" type="pres">
      <dgm:prSet presAssocID="{F9818DEF-4940-49C9-8E29-23758998AFAC}" presName="dummy" presStyleCnt="0"/>
      <dgm:spPr/>
    </dgm:pt>
    <dgm:pt modelId="{6BC9DAA2-60DD-41EA-A7F1-9568DFEEB0D6}" type="pres">
      <dgm:prSet presAssocID="{F9818DEF-4940-49C9-8E29-23758998AFA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C4B0790-0148-42A3-A8E9-526503BBB107}" type="pres">
      <dgm:prSet presAssocID="{E6ABB084-ECAC-4869-8044-9CC7077B21CF}" presName="sibTrans" presStyleLbl="node1" presStyleIdx="4" presStyleCnt="5"/>
      <dgm:spPr/>
      <dgm:t>
        <a:bodyPr/>
        <a:lstStyle/>
        <a:p>
          <a:endParaRPr lang="sv-SE"/>
        </a:p>
      </dgm:t>
    </dgm:pt>
  </dgm:ptLst>
  <dgm:cxnLst>
    <dgm:cxn modelId="{133DB207-6DDA-4744-BB34-06F002417946}" type="presOf" srcId="{38A5C9EC-A079-4567-8E8A-76AB88A0A1D3}" destId="{80E6C89E-FCA8-43F8-8707-535BA8F7A7DE}" srcOrd="0" destOrd="0" presId="urn:microsoft.com/office/officeart/2005/8/layout/cycle1"/>
    <dgm:cxn modelId="{865EF877-3107-46C3-A1DE-2098B2B15F6F}" type="presOf" srcId="{2DA3A2FA-89DF-4196-9398-1F030042EC1E}" destId="{704A11B6-C67F-4EFF-873B-D04FC8CA62A8}" srcOrd="0" destOrd="0" presId="urn:microsoft.com/office/officeart/2005/8/layout/cycle1"/>
    <dgm:cxn modelId="{B60F3AB8-9933-4299-B21F-AD0798B4BBF8}" type="presOf" srcId="{6DF84BD8-C528-4E70-ADFF-863A5B9669F0}" destId="{68D300A5-DCC6-42B5-A427-90D72037B0CC}" srcOrd="0" destOrd="0" presId="urn:microsoft.com/office/officeart/2005/8/layout/cycle1"/>
    <dgm:cxn modelId="{6F7BB19D-0A3C-457D-BCB9-E845B697FB3C}" srcId="{6DF84BD8-C528-4E70-ADFF-863A5B9669F0}" destId="{22223C4A-C2FD-43D4-B5EF-0E43FDBE4D72}" srcOrd="3" destOrd="0" parTransId="{71B9E0DF-076D-40F8-B307-6293F6D23F5B}" sibTransId="{132817AD-3C5F-455E-823F-AAC901344C10}"/>
    <dgm:cxn modelId="{2169AB18-B0DA-42B0-A805-B8CE87F330EF}" type="presOf" srcId="{71F44BB5-7B53-4F28-B41B-B574997749C6}" destId="{C4102CFA-31E9-4C4B-9DBD-084D8371DE5F}" srcOrd="0" destOrd="0" presId="urn:microsoft.com/office/officeart/2005/8/layout/cycle1"/>
    <dgm:cxn modelId="{D37D8BEA-AF61-4C41-8AAC-7A10EC16E5BD}" srcId="{6DF84BD8-C528-4E70-ADFF-863A5B9669F0}" destId="{71F44BB5-7B53-4F28-B41B-B574997749C6}" srcOrd="2" destOrd="0" parTransId="{7D499D49-897C-4033-9ECE-02FC543812BC}" sibTransId="{38A5C9EC-A079-4567-8E8A-76AB88A0A1D3}"/>
    <dgm:cxn modelId="{6AEB55DE-DC0C-4893-B954-51E8ABA8776A}" type="presOf" srcId="{E6ABB084-ECAC-4869-8044-9CC7077B21CF}" destId="{CC4B0790-0148-42A3-A8E9-526503BBB107}" srcOrd="0" destOrd="0" presId="urn:microsoft.com/office/officeart/2005/8/layout/cycle1"/>
    <dgm:cxn modelId="{D8D59D58-E4D7-4A33-9E70-A537BEF7274B}" type="presOf" srcId="{466F8C0F-F861-4ABB-B423-BAE053B6B90D}" destId="{4BAFDD88-AC19-410C-9410-6216EDD0529A}" srcOrd="0" destOrd="0" presId="urn:microsoft.com/office/officeart/2005/8/layout/cycle1"/>
    <dgm:cxn modelId="{77E2DBF7-7578-4482-9926-00BD33B589AF}" srcId="{6DF84BD8-C528-4E70-ADFF-863A5B9669F0}" destId="{466F8C0F-F861-4ABB-B423-BAE053B6B90D}" srcOrd="1" destOrd="0" parTransId="{C8DB9C2E-1A4F-419E-A35F-3417BC725A48}" sibTransId="{2DA3A2FA-89DF-4196-9398-1F030042EC1E}"/>
    <dgm:cxn modelId="{4142B0F1-316C-44C9-AE2B-E6D144B669C7}" type="presOf" srcId="{1A2D85CC-2EE2-484B-A220-C4787F83D5ED}" destId="{4C3CEE90-8C72-4FDB-A3E8-AC69A9880A2C}" srcOrd="0" destOrd="0" presId="urn:microsoft.com/office/officeart/2005/8/layout/cycle1"/>
    <dgm:cxn modelId="{7EA28504-D17A-4719-8177-B8500B4AAE77}" type="presOf" srcId="{F9818DEF-4940-49C9-8E29-23758998AFAC}" destId="{6BC9DAA2-60DD-41EA-A7F1-9568DFEEB0D6}" srcOrd="0" destOrd="0" presId="urn:microsoft.com/office/officeart/2005/8/layout/cycle1"/>
    <dgm:cxn modelId="{1AB153D1-F2B2-4100-9A2B-A8E715C4E2A8}" type="presOf" srcId="{55DE1115-7DBF-438B-B811-AD65A8049665}" destId="{36D6F959-0515-48B8-BEAF-51E361C5E57D}" srcOrd="0" destOrd="0" presId="urn:microsoft.com/office/officeart/2005/8/layout/cycle1"/>
    <dgm:cxn modelId="{BE1D24B2-DCD0-40D2-A172-03A0C8B8BC04}" srcId="{6DF84BD8-C528-4E70-ADFF-863A5B9669F0}" destId="{1A2D85CC-2EE2-484B-A220-C4787F83D5ED}" srcOrd="0" destOrd="0" parTransId="{D525C80F-E2D2-48B0-B6DA-5D8DE2AD33D1}" sibTransId="{55DE1115-7DBF-438B-B811-AD65A8049665}"/>
    <dgm:cxn modelId="{881ACD37-DB41-408A-BE1F-F7B8F87BD7E5}" type="presOf" srcId="{22223C4A-C2FD-43D4-B5EF-0E43FDBE4D72}" destId="{239AE7A3-5E57-4206-BD91-58EAA53EC018}" srcOrd="0" destOrd="0" presId="urn:microsoft.com/office/officeart/2005/8/layout/cycle1"/>
    <dgm:cxn modelId="{97CF0782-C46B-4D6A-9017-7A2B161FF606}" srcId="{6DF84BD8-C528-4E70-ADFF-863A5B9669F0}" destId="{F9818DEF-4940-49C9-8E29-23758998AFAC}" srcOrd="4" destOrd="0" parTransId="{C97E3F8E-E61F-4FE8-9239-32420498D5F2}" sibTransId="{E6ABB084-ECAC-4869-8044-9CC7077B21CF}"/>
    <dgm:cxn modelId="{4807C729-B34B-4A08-8B2F-7804D50BFACC}" type="presOf" srcId="{132817AD-3C5F-455E-823F-AAC901344C10}" destId="{8B6BDFAB-B05B-4006-95AC-FEA14C363C77}" srcOrd="0" destOrd="0" presId="urn:microsoft.com/office/officeart/2005/8/layout/cycle1"/>
    <dgm:cxn modelId="{2C6EE0CA-C56A-4342-B186-1960BD1F683B}" type="presParOf" srcId="{68D300A5-DCC6-42B5-A427-90D72037B0CC}" destId="{01E5DD89-2CC3-4D3F-BD01-197D14DC2BAD}" srcOrd="0" destOrd="0" presId="urn:microsoft.com/office/officeart/2005/8/layout/cycle1"/>
    <dgm:cxn modelId="{4DCD570E-B354-4B9B-89AC-6BB10B1DC397}" type="presParOf" srcId="{68D300A5-DCC6-42B5-A427-90D72037B0CC}" destId="{4C3CEE90-8C72-4FDB-A3E8-AC69A9880A2C}" srcOrd="1" destOrd="0" presId="urn:microsoft.com/office/officeart/2005/8/layout/cycle1"/>
    <dgm:cxn modelId="{E092FCED-EDFE-48B6-902A-0799378C9B58}" type="presParOf" srcId="{68D300A5-DCC6-42B5-A427-90D72037B0CC}" destId="{36D6F959-0515-48B8-BEAF-51E361C5E57D}" srcOrd="2" destOrd="0" presId="urn:microsoft.com/office/officeart/2005/8/layout/cycle1"/>
    <dgm:cxn modelId="{B889A0EC-6F91-4994-BEE0-79673BCFC6ED}" type="presParOf" srcId="{68D300A5-DCC6-42B5-A427-90D72037B0CC}" destId="{054578CE-9344-4CD2-81C6-18CA3B7346A8}" srcOrd="3" destOrd="0" presId="urn:microsoft.com/office/officeart/2005/8/layout/cycle1"/>
    <dgm:cxn modelId="{6D768922-9C3F-45D3-9461-79CC308DB91E}" type="presParOf" srcId="{68D300A5-DCC6-42B5-A427-90D72037B0CC}" destId="{4BAFDD88-AC19-410C-9410-6216EDD0529A}" srcOrd="4" destOrd="0" presId="urn:microsoft.com/office/officeart/2005/8/layout/cycle1"/>
    <dgm:cxn modelId="{C875227F-56F4-4A8B-BABF-3519D23BC0FD}" type="presParOf" srcId="{68D300A5-DCC6-42B5-A427-90D72037B0CC}" destId="{704A11B6-C67F-4EFF-873B-D04FC8CA62A8}" srcOrd="5" destOrd="0" presId="urn:microsoft.com/office/officeart/2005/8/layout/cycle1"/>
    <dgm:cxn modelId="{62BD4EEC-559B-4E58-A83D-FFC0A894C2FB}" type="presParOf" srcId="{68D300A5-DCC6-42B5-A427-90D72037B0CC}" destId="{B4A37E01-6D1D-4F19-AE63-9DB83775D76A}" srcOrd="6" destOrd="0" presId="urn:microsoft.com/office/officeart/2005/8/layout/cycle1"/>
    <dgm:cxn modelId="{DA42E5A9-B69E-4ADB-9E2F-A17B12CF85CA}" type="presParOf" srcId="{68D300A5-DCC6-42B5-A427-90D72037B0CC}" destId="{C4102CFA-31E9-4C4B-9DBD-084D8371DE5F}" srcOrd="7" destOrd="0" presId="urn:microsoft.com/office/officeart/2005/8/layout/cycle1"/>
    <dgm:cxn modelId="{70E09769-D8A8-497D-BABC-AEE42E8D6502}" type="presParOf" srcId="{68D300A5-DCC6-42B5-A427-90D72037B0CC}" destId="{80E6C89E-FCA8-43F8-8707-535BA8F7A7DE}" srcOrd="8" destOrd="0" presId="urn:microsoft.com/office/officeart/2005/8/layout/cycle1"/>
    <dgm:cxn modelId="{CDAE4CD6-BC69-44A3-BB0C-8CED3C72B02E}" type="presParOf" srcId="{68D300A5-DCC6-42B5-A427-90D72037B0CC}" destId="{9249BE09-D92B-4263-8FDF-DF3902BF4A27}" srcOrd="9" destOrd="0" presId="urn:microsoft.com/office/officeart/2005/8/layout/cycle1"/>
    <dgm:cxn modelId="{63087617-4EBA-4476-98F5-F9CC116E8676}" type="presParOf" srcId="{68D300A5-DCC6-42B5-A427-90D72037B0CC}" destId="{239AE7A3-5E57-4206-BD91-58EAA53EC018}" srcOrd="10" destOrd="0" presId="urn:microsoft.com/office/officeart/2005/8/layout/cycle1"/>
    <dgm:cxn modelId="{CC2C4B84-A534-4196-8688-DE4A3B1CE056}" type="presParOf" srcId="{68D300A5-DCC6-42B5-A427-90D72037B0CC}" destId="{8B6BDFAB-B05B-4006-95AC-FEA14C363C77}" srcOrd="11" destOrd="0" presId="urn:microsoft.com/office/officeart/2005/8/layout/cycle1"/>
    <dgm:cxn modelId="{3D05E76C-EE18-471B-BB0C-5FEA799EA874}" type="presParOf" srcId="{68D300A5-DCC6-42B5-A427-90D72037B0CC}" destId="{3D594A07-AD1A-4D93-AF0C-F49C9A0AE381}" srcOrd="12" destOrd="0" presId="urn:microsoft.com/office/officeart/2005/8/layout/cycle1"/>
    <dgm:cxn modelId="{186D77E6-88CE-4FAF-A189-8EDCC78EEB15}" type="presParOf" srcId="{68D300A5-DCC6-42B5-A427-90D72037B0CC}" destId="{6BC9DAA2-60DD-41EA-A7F1-9568DFEEB0D6}" srcOrd="13" destOrd="0" presId="urn:microsoft.com/office/officeart/2005/8/layout/cycle1"/>
    <dgm:cxn modelId="{C22F72E4-8488-4854-BDCE-5B4019DB8C80}" type="presParOf" srcId="{68D300A5-DCC6-42B5-A427-90D72037B0CC}" destId="{CC4B0790-0148-42A3-A8E9-526503BBB107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3CEE90-8C72-4FDB-A3E8-AC69A9880A2C}">
      <dsp:nvSpPr>
        <dsp:cNvPr id="0" name=""/>
        <dsp:cNvSpPr/>
      </dsp:nvSpPr>
      <dsp:spPr>
        <a:xfrm>
          <a:off x="4704665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FI" sz="1800" kern="1200"/>
            <a:t>Samla in</a:t>
          </a:r>
        </a:p>
      </dsp:txBody>
      <dsp:txXfrm>
        <a:off x="4704665" y="39140"/>
        <a:ext cx="1341437" cy="1341437"/>
      </dsp:txXfrm>
    </dsp:sp>
    <dsp:sp modelId="{36D6F959-0515-48B8-BEAF-51E361C5E57D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21292825"/>
            <a:gd name="adj4" fmla="val 19766604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AFDD88-AC19-410C-9410-6216EDD0529A}">
      <dsp:nvSpPr>
        <dsp:cNvPr id="0" name=""/>
        <dsp:cNvSpPr/>
      </dsp:nvSpPr>
      <dsp:spPr>
        <a:xfrm>
          <a:off x="5515145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FI" sz="1800" kern="1200"/>
            <a:t>Välj ut tillsammans</a:t>
          </a:r>
        </a:p>
      </dsp:txBody>
      <dsp:txXfrm>
        <a:off x="5515145" y="2533541"/>
        <a:ext cx="1341437" cy="1341437"/>
      </dsp:txXfrm>
    </dsp:sp>
    <dsp:sp modelId="{704A11B6-C67F-4EFF-873B-D04FC8CA62A8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4014266"/>
            <a:gd name="adj4" fmla="val 2253829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102CFA-31E9-4C4B-9DBD-084D8371DE5F}">
      <dsp:nvSpPr>
        <dsp:cNvPr id="0" name=""/>
        <dsp:cNvSpPr/>
      </dsp:nvSpPr>
      <dsp:spPr>
        <a:xfrm>
          <a:off x="3393281" y="4075166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FI" sz="1800" kern="1200"/>
            <a:t>Flytta till portfolion</a:t>
          </a:r>
        </a:p>
      </dsp:txBody>
      <dsp:txXfrm>
        <a:off x="3393281" y="4075166"/>
        <a:ext cx="1341437" cy="1341437"/>
      </dsp:txXfrm>
    </dsp:sp>
    <dsp:sp modelId="{80E6C89E-FCA8-43F8-8707-535BA8F7A7DE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8210155"/>
            <a:gd name="adj4" fmla="val 6449719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9AE7A3-5E57-4206-BD91-58EAA53EC018}">
      <dsp:nvSpPr>
        <dsp:cNvPr id="0" name=""/>
        <dsp:cNvSpPr/>
      </dsp:nvSpPr>
      <dsp:spPr>
        <a:xfrm>
          <a:off x="1271416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FI" sz="1800" kern="1200"/>
            <a:t>Granska tillsammans med barnet och fundera på framtiden</a:t>
          </a:r>
        </a:p>
      </dsp:txBody>
      <dsp:txXfrm>
        <a:off x="1271416" y="2533541"/>
        <a:ext cx="1341437" cy="1341437"/>
      </dsp:txXfrm>
    </dsp:sp>
    <dsp:sp modelId="{8B6BDFAB-B05B-4006-95AC-FEA14C363C77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2297380"/>
            <a:gd name="adj4" fmla="val 10771160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C9DAA2-60DD-41EA-A7F1-9568DFEEB0D6}">
      <dsp:nvSpPr>
        <dsp:cNvPr id="0" name=""/>
        <dsp:cNvSpPr/>
      </dsp:nvSpPr>
      <dsp:spPr>
        <a:xfrm>
          <a:off x="2081896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FI" sz="1800" kern="1200" dirty="0"/>
            <a:t>Eventuell presentation och delning</a:t>
          </a:r>
        </a:p>
      </dsp:txBody>
      <dsp:txXfrm>
        <a:off x="2081896" y="39140"/>
        <a:ext cx="1341437" cy="1341437"/>
      </dsp:txXfrm>
    </dsp:sp>
    <dsp:sp modelId="{CC4B0790-0148-42A3-A8E9-526503BBB107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6865256"/>
            <a:gd name="adj4" fmla="val 15198729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59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595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426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6428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5918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713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798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645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32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715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207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08C33-A207-4DAF-9299-310AB30B592C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5A507-4670-4726-A423-92D8DE4B67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160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04501" y="209006"/>
            <a:ext cx="2913017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500" dirty="0" err="1"/>
              <a:t>Barnvis</a:t>
            </a:r>
            <a:endParaRPr lang="sv-FI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Dokumenterare är barnet själv, jämlikar, pedagogen, föräldrarna.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Starka sidor, intressen, idéer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Inlärningsmål och -historier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Saker som avtalats i planen för småbarnspedagogik och inlärningsplanen för förskolan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Metoder är medielek (foton, videor), observation, intervjuer, digitalisering av arbeten osv.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På olika sätt för olika barn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Slutresultatet är individuellt och är likt barnet.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Inkluderar föräldrarnas uppmuntran.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En funderare med varje barn (15 min.) en gång i månaden (1 barn/dag): val av dokument, reflekterande diskussioner och planering av nya inlärningserfarenheter.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Utnyttjande av </a:t>
            </a:r>
            <a:r>
              <a:rPr lang="sv-FI" sz="1500" dirty="0" err="1"/>
              <a:t>digipofo</a:t>
            </a:r>
            <a:r>
              <a:rPr lang="sv-FI" sz="1500" dirty="0"/>
              <a:t> i diskussionerna gällande planen för småbarnspedagogik och inlärningsplanen för förskolan</a:t>
            </a:r>
          </a:p>
          <a:p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8490858" y="601181"/>
            <a:ext cx="35400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dirty="0"/>
              <a:t>I smågrupper/med hela gruppen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dirty="0"/>
              <a:t>Utdelning och presentation av portfolierna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dirty="0"/>
              <a:t>Målen, processen och resultaten för de gemensamma undersökningarna till </a:t>
            </a:r>
            <a:r>
              <a:rPr lang="sv-FI" dirty="0" err="1"/>
              <a:t>digipofo</a:t>
            </a:r>
            <a:r>
              <a:rPr lang="sv-FI" dirty="0"/>
              <a:t>, t.ex. till gruppens gemensamma sida.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dirty="0"/>
              <a:t>Annan pedagogisk dokumentering i inlärningsmiljön, t.ex. projektväggar, associationskartor, synliggörande av fenomen och frågor som intresserar alla barn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3161211" y="209006"/>
            <a:ext cx="5434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2000" dirty="0"/>
              <a:t>Årsklocka för arbetet med </a:t>
            </a:r>
            <a:r>
              <a:rPr lang="sv-FI" sz="2000" dirty="0" err="1"/>
              <a:t>digiportfolier</a:t>
            </a:r>
            <a:endParaRPr lang="sv-FI" sz="2000" dirty="0"/>
          </a:p>
          <a:p>
            <a:r>
              <a:rPr lang="sv-FI" sz="1200" dirty="0"/>
              <a:t>(enligt </a:t>
            </a:r>
            <a:r>
              <a:rPr lang="sv-FI" sz="1200" dirty="0" err="1"/>
              <a:t>Rintakorvis</a:t>
            </a:r>
            <a:r>
              <a:rPr lang="sv-FI" sz="1200" dirty="0"/>
              <a:t> och </a:t>
            </a:r>
            <a:r>
              <a:rPr lang="sv-FI" sz="1200" dirty="0" err="1"/>
              <a:t>Vihmari</a:t>
            </a:r>
            <a:r>
              <a:rPr lang="sv-FI" sz="1200" dirty="0"/>
              <a:t>-Henttonens modell 2017)</a:t>
            </a:r>
          </a:p>
        </p:txBody>
      </p:sp>
      <p:graphicFrame>
        <p:nvGraphicFramePr>
          <p:cNvPr id="8" name="Kaaviokuva 7"/>
          <p:cNvGraphicFramePr/>
          <p:nvPr>
            <p:extLst>
              <p:ext uri="{D42A27DB-BD31-4B8C-83A1-F6EECF244321}">
                <p14:modId xmlns:p14="http://schemas.microsoft.com/office/powerpoint/2010/main" val="3570251757"/>
              </p:ext>
            </p:extLst>
          </p:nvPr>
        </p:nvGraphicFramePr>
        <p:xfrm>
          <a:off x="1814285" y="163968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kstiruutu 8"/>
          <p:cNvSpPr txBox="1"/>
          <p:nvPr/>
        </p:nvSpPr>
        <p:spPr>
          <a:xfrm>
            <a:off x="4885509" y="3448594"/>
            <a:ext cx="2312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/>
              <a:t>Reflekterande interaktion och synliggörande av inlärningserfarenheterna</a:t>
            </a:r>
          </a:p>
        </p:txBody>
      </p:sp>
    </p:spTree>
    <p:extLst>
      <p:ext uri="{BB962C8B-B14F-4D97-AF65-F5344CB8AC3E}">
        <p14:creationId xmlns:p14="http://schemas.microsoft.com/office/powerpoint/2010/main" val="1831727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535577" y="352697"/>
            <a:ext cx="3226526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2000" dirty="0"/>
              <a:t>Dagligen</a:t>
            </a:r>
          </a:p>
          <a:p>
            <a:r>
              <a:rPr lang="sv-FI" sz="1500" dirty="0"/>
              <a:t>Observation, medielek och funderare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Granskning av de viktiga dokumenten från föregående dag och diskussion om dem, t.ex. som en del av morgoncirkeln.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Fotografier och videor om för barnen viktiga saker (enskilda barn/hela gruppen) (barnet eller en vuxen som fotograf)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Fotografier och videor om saker som gäller barnets egna mål och plan för småbarnspedagogik och inlärningsplan för förskolan.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Gallring av dokumenten (genomgång, vid behov mellanlagring)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Presentation av gruppens gemensamma pedagogik och verksamhet för föräldrarna t.ex. på gruppens gemensamma sida i </a:t>
            </a:r>
            <a:r>
              <a:rPr lang="sv-FI" sz="1500" dirty="0" err="1"/>
              <a:t>Pedanet</a:t>
            </a:r>
            <a:endParaRPr lang="sv-FI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En funderare (augusti-november, januari-maj).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endParaRPr lang="fi-FI" dirty="0"/>
          </a:p>
        </p:txBody>
      </p:sp>
      <p:sp>
        <p:nvSpPr>
          <p:cNvPr id="3" name="Tekstiruutu 2"/>
          <p:cNvSpPr txBox="1"/>
          <p:nvPr/>
        </p:nvSpPr>
        <p:spPr>
          <a:xfrm>
            <a:off x="4049487" y="352697"/>
            <a:ext cx="3487782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2000" dirty="0"/>
              <a:t>Varje vecka</a:t>
            </a:r>
          </a:p>
          <a:p>
            <a:r>
              <a:rPr lang="sv-FI" sz="1600" dirty="0"/>
              <a:t> </a:t>
            </a:r>
            <a:r>
              <a:rPr lang="sv-FI" sz="1500" dirty="0"/>
              <a:t>Planering och bedömning av verksamheten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Granskning av de gemensamma pedagogiska dokumenten och t.ex. väggdokumentationen via frågor som avtalats på förhand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Kort sammandrag av diskussionerna från barnens funderingsstunder (avtalande om gemensamma principer och verksamhetsmodeller)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Utvärdering och planering av verksamheten på basis av dessa diskussioner.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Genomgång av dokumentationen som uppstått under veckan (t.ex. i anknytning till ett projekt) på fredagar tillsammans med barnen, val av höjdpunkter och gemensam utvärdering, framläggning (t.ex. på gruppens gemensamma sida i </a:t>
            </a:r>
            <a:r>
              <a:rPr lang="sv-FI" sz="1500" dirty="0" err="1"/>
              <a:t>Pedanet</a:t>
            </a:r>
            <a:r>
              <a:rPr lang="sv-FI" sz="1500" dirty="0"/>
              <a:t> eller i inlärningsmiljön)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Väsentligt är att barnen får berätta vad de anser varit betydelsefullt.</a:t>
            </a:r>
          </a:p>
          <a:p>
            <a:endParaRPr lang="fi-FI" sz="1600" dirty="0" smtClean="0"/>
          </a:p>
        </p:txBody>
      </p:sp>
      <p:sp>
        <p:nvSpPr>
          <p:cNvPr id="4" name="Tekstiruutu 3"/>
          <p:cNvSpPr txBox="1"/>
          <p:nvPr/>
        </p:nvSpPr>
        <p:spPr>
          <a:xfrm>
            <a:off x="7824653" y="227191"/>
            <a:ext cx="4062548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2000" dirty="0"/>
              <a:t>Varje månad</a:t>
            </a:r>
          </a:p>
          <a:p>
            <a:r>
              <a:rPr lang="sv-FI" sz="1500" dirty="0"/>
              <a:t>Gestaltning, utvärdering och utveckling av helheterna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Sammanställning (</a:t>
            </a:r>
            <a:r>
              <a:rPr lang="sv-FI" sz="1500" dirty="0" err="1"/>
              <a:t>ppt</a:t>
            </a:r>
            <a:r>
              <a:rPr lang="sv-FI" sz="1500" dirty="0"/>
              <a:t>, </a:t>
            </a:r>
            <a:r>
              <a:rPr lang="sv-FI" sz="1500" dirty="0" err="1"/>
              <a:t>bookcreator</a:t>
            </a:r>
            <a:r>
              <a:rPr lang="sv-FI" sz="1500" dirty="0"/>
              <a:t>, video) av höjdpunkterna i projektet, verksamheten eller inlärandet t.ex. via gruppens sida till föräldrarna.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Omformning av verksamhetsmiljön: utrymmen, väggdokumentation, litteratur, spel, leksaker, material enligt dokumentens behov (funderare, annan granskning t.ex. vid </a:t>
            </a:r>
            <a:r>
              <a:rPr lang="sv-FI" sz="1500" dirty="0" err="1" smtClean="0"/>
              <a:t>teammöten</a:t>
            </a:r>
            <a:r>
              <a:rPr lang="sv-FI" sz="1500" dirty="0" smtClean="0"/>
              <a:t>).</a:t>
            </a:r>
            <a:endParaRPr lang="sv-FI" sz="1500" dirty="0"/>
          </a:p>
        </p:txBody>
      </p:sp>
      <p:sp>
        <p:nvSpPr>
          <p:cNvPr id="5" name="Tekstiruutu 4"/>
          <p:cNvSpPr txBox="1"/>
          <p:nvPr/>
        </p:nvSpPr>
        <p:spPr>
          <a:xfrm>
            <a:off x="7824653" y="3067845"/>
            <a:ext cx="4088674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2000" dirty="0"/>
              <a:t>Varje halvår</a:t>
            </a:r>
          </a:p>
          <a:p>
            <a:r>
              <a:rPr lang="sv-FI" sz="1500" dirty="0"/>
              <a:t>Utvärdering av verksamheten och utveckling, i stora drag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Diskussioner om planen för småbarnspedagogik och inlärningsplanen för förskolan (med </a:t>
            </a:r>
            <a:r>
              <a:rPr lang="sv-FI" sz="1500" dirty="0" err="1"/>
              <a:t>digipofo</a:t>
            </a:r>
            <a:r>
              <a:rPr lang="sv-FI" sz="1500" dirty="0"/>
              <a:t>) tillsammans med föräldrarna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Förberedning i team och på funderingsstunden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Utvärdering av </a:t>
            </a:r>
            <a:r>
              <a:rPr lang="sv-FI" sz="1500" dirty="0" err="1"/>
              <a:t>grupplanen</a:t>
            </a:r>
            <a:r>
              <a:rPr lang="sv-FI" sz="1500" dirty="0"/>
              <a:t> för småbarnspedagogik (plan för den pedagogiska dokumenteringen: dokumenteringens sätt, tidsfönster, utvecklingsbehov)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500" dirty="0"/>
              <a:t>Utvärdering av teamets verksamhet i december och juni, då det inte finns funderingsstunder.  </a:t>
            </a:r>
          </a:p>
        </p:txBody>
      </p:sp>
    </p:spTree>
    <p:extLst>
      <p:ext uri="{BB962C8B-B14F-4D97-AF65-F5344CB8AC3E}">
        <p14:creationId xmlns:p14="http://schemas.microsoft.com/office/powerpoint/2010/main" val="1947452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532</Words>
  <Application>Microsoft Office PowerPoint</Application>
  <PresentationFormat>Bredbild</PresentationFormat>
  <Paragraphs>49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PowerPoint-presentation</vt:lpstr>
      <vt:lpstr>PowerPoint-presentation</vt:lpstr>
    </vt:vector>
  </TitlesOfParts>
  <Company>Kirkkonummen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Smeds Kati</dc:creator>
  <cp:lastModifiedBy>Broman Christina</cp:lastModifiedBy>
  <cp:revision>10</cp:revision>
  <dcterms:created xsi:type="dcterms:W3CDTF">2017-10-17T10:16:52Z</dcterms:created>
  <dcterms:modified xsi:type="dcterms:W3CDTF">2018-04-18T05:43:38Z</dcterms:modified>
</cp:coreProperties>
</file>