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naps.</a:t>
            </a:r>
            <a:endParaRPr kumimoji="0" lang="en-US"/>
          </a:p>
        </p:txBody>
      </p:sp>
      <p:sp>
        <p:nvSpPr>
          <p:cNvPr id="28" name="Otsikk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i-FI" smtClean="0"/>
              <a:t>Muokkaa perustyylejä naps.</a:t>
            </a:r>
            <a:endParaRPr kumimoji="0" lang="en-US"/>
          </a:p>
        </p:txBody>
      </p:sp>
      <p:cxnSp>
        <p:nvCxnSpPr>
          <p:cNvPr id="8" name="Suora yhdysviiv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i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äivämäärän paikkamerkki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31.8.16</a:t>
            </a:fld>
            <a:endParaRPr lang="en-US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perustyylejä naps.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31.8.16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perustyylejä naps.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31.8.16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ällön paikkamerkk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31.8.16</a:t>
            </a:fld>
            <a:endParaRPr lang="en-US"/>
          </a:p>
        </p:txBody>
      </p:sp>
      <p:sp>
        <p:nvSpPr>
          <p:cNvPr id="15" name="Dian numeron paikkamerkki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Alatunnisteen paikkamerk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Otsikk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i-FI" smtClean="0"/>
              <a:t>Muokkaa perustyylejä naps.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31.8.16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i-FI" smtClean="0"/>
              <a:t>Muokkaa perustyylejä naps.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cxnSp>
        <p:nvCxnSpPr>
          <p:cNvPr id="7" name="Suora yhdysviiv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31.8.16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perustyylejä naps.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31.8.16</a:t>
            </a:fld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2" name="Sisällön paikkamerkk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34" name="Sisällön paikkamerkk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i-FI" smtClean="0"/>
              <a:t>Muokkaa perustyylejä naps.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cxnSp>
        <p:nvCxnSpPr>
          <p:cNvPr id="10" name="Suora yhdysviiv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31.8.16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perustyylejä naps.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31.8.16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isällön paikkamerkk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1" name="Otsikk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i-FI" smtClean="0"/>
              <a:t>Muokkaa perustyylejä naps.</a:t>
            </a:r>
            <a:endParaRPr kumimoji="0" lang="en-US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31.8.16</a:t>
            </a:fld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i-FI" smtClean="0"/>
              <a:t>Muokkaa perustyylejä naps.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i-FI" smtClean="0"/>
              <a:t>Vedä kuva paikkamerkkiin tai lisää napsauttamalla kuvaketta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31.8.16</a:t>
            </a:fld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4" name="Päivämäärän paikkamerkki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31.8.16</a:t>
            </a:fld>
            <a:endParaRPr lang="en-US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Otsikon paikkamerkki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i-FI" smtClean="0"/>
              <a:t>Muokkaa perustyylejä naps.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OSA I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TAIDEMUSIIKKI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0546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Ennen vuotta 450</a:t>
            </a:r>
          </a:p>
          <a:p>
            <a:r>
              <a:rPr lang="fi-FI" dirty="0" smtClean="0"/>
              <a:t>Antiikin ajan musiikista ei tiedetä paljoa</a:t>
            </a:r>
          </a:p>
          <a:p>
            <a:r>
              <a:rPr lang="fi-FI" dirty="0" smtClean="0"/>
              <a:t>Pythagoras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ANTIIKKI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5750567" y="10903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236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Mikä merkitys Pythagoraalla oli musiikille?</a:t>
            </a:r>
          </a:p>
          <a:p>
            <a:r>
              <a:rPr lang="fi-FI" dirty="0" smtClean="0"/>
              <a:t>Mitä soittimia antiikin aikana kehitettiin?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LISÄÄ TIETOA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211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Uskonnolla ja kirkolla suuri merkitys musiikin kehittymisessä</a:t>
            </a:r>
          </a:p>
          <a:p>
            <a:r>
              <a:rPr lang="fi-FI" dirty="0" smtClean="0"/>
              <a:t>Pääasiassa vokaalimusiikkia</a:t>
            </a:r>
          </a:p>
          <a:p>
            <a:r>
              <a:rPr lang="fi-FI" dirty="0" smtClean="0"/>
              <a:t>Motetti</a:t>
            </a:r>
          </a:p>
          <a:p>
            <a:r>
              <a:rPr lang="fi-FI" dirty="0" smtClean="0"/>
              <a:t>Maallista musiikkia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KESKIAIKA n.450-1400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1362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Mikä oli motetti?</a:t>
            </a:r>
          </a:p>
          <a:p>
            <a:r>
              <a:rPr lang="fi-FI" dirty="0" smtClean="0"/>
              <a:t>Mitä soittimia käytettiin keskiajalla?</a:t>
            </a:r>
          </a:p>
          <a:p>
            <a:r>
              <a:rPr lang="fi-FI" dirty="0" smtClean="0"/>
              <a:t>Mikä nykyajankin soitin yleistyi?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LISÄÄ TIETOA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116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Koristeellisuus suuressa arvossa</a:t>
            </a:r>
          </a:p>
          <a:p>
            <a:pPr lvl="1">
              <a:buFont typeface="Wingdings" charset="2"/>
              <a:buChar char="Ø"/>
            </a:pPr>
            <a:r>
              <a:rPr lang="fi-FI" dirty="0" smtClean="0"/>
              <a:t>Korukuviot, </a:t>
            </a:r>
            <a:endParaRPr lang="fi-FI" dirty="0" smtClean="0"/>
          </a:p>
          <a:p>
            <a:r>
              <a:rPr lang="fi-FI" dirty="0" smtClean="0"/>
              <a:t>Enemmän maallista musiikkia</a:t>
            </a:r>
          </a:p>
          <a:p>
            <a:r>
              <a:rPr lang="fi-FI" dirty="0" smtClean="0"/>
              <a:t>Instrumentaalimusiikki ohitti vokaalimusiikin</a:t>
            </a:r>
          </a:p>
          <a:p>
            <a:r>
              <a:rPr lang="fi-FI" dirty="0" smtClean="0"/>
              <a:t>Konsertto</a:t>
            </a:r>
          </a:p>
          <a:p>
            <a:r>
              <a:rPr lang="fi-FI" dirty="0" smtClean="0"/>
              <a:t>Ooppera</a:t>
            </a:r>
          </a:p>
          <a:p>
            <a:r>
              <a:rPr lang="fi-FI" dirty="0" smtClean="0"/>
              <a:t>Oratorio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BAROKKI n.1600-1750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170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Barokin ajan merkittävimpiä säveltäjiä?</a:t>
            </a:r>
          </a:p>
          <a:p>
            <a:r>
              <a:rPr lang="fi-FI" dirty="0" smtClean="0"/>
              <a:t>Mikä on konsertto?</a:t>
            </a:r>
          </a:p>
          <a:p>
            <a:r>
              <a:rPr lang="fi-FI" dirty="0" smtClean="0"/>
              <a:t>Mikä on ooppera?</a:t>
            </a:r>
          </a:p>
          <a:p>
            <a:r>
              <a:rPr lang="fi-FI" dirty="0" smtClean="0"/>
              <a:t>Mikä on oratorio?</a:t>
            </a:r>
          </a:p>
          <a:p>
            <a:endParaRPr lang="fi-FI" dirty="0"/>
          </a:p>
          <a:p>
            <a:pPr>
              <a:buFont typeface="Wingdings" charset="2"/>
              <a:buChar char="Ø"/>
            </a:pPr>
            <a:r>
              <a:rPr lang="fi-FI" dirty="0" smtClean="0"/>
              <a:t>Vivaldi: Neljä vuodenaikaa (syksy)</a:t>
            </a:r>
          </a:p>
          <a:p>
            <a:pPr>
              <a:buFont typeface="Wingdings" charset="2"/>
              <a:buChar char="Ø"/>
            </a:pPr>
            <a:r>
              <a:rPr lang="fi-FI" dirty="0" smtClean="0"/>
              <a:t>Händel: Messias-oratorio – Osa 1:5. Air.</a:t>
            </a:r>
          </a:p>
          <a:p>
            <a:pPr>
              <a:buFont typeface="Wingdings" charset="2"/>
              <a:buChar char="Ø"/>
            </a:pPr>
            <a:r>
              <a:rPr lang="fi-FI" dirty="0" smtClean="0"/>
              <a:t>Bach: Air</a:t>
            </a:r>
            <a:endParaRPr lang="fi-FI" dirty="0" smtClean="0"/>
          </a:p>
          <a:p>
            <a:pPr>
              <a:buFont typeface="Wingdings" charset="2"/>
              <a:buChar char="Ø"/>
            </a:pPr>
            <a:endParaRPr lang="fi-FI" dirty="0"/>
          </a:p>
          <a:p>
            <a:pPr>
              <a:buFont typeface="Wingdings" charset="2"/>
              <a:buChar char="Ø"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LISÄÄ TIETOA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55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Musiikki julkisiin konsertteihin</a:t>
            </a:r>
          </a:p>
          <a:p>
            <a:r>
              <a:rPr lang="fi-FI" dirty="0" smtClean="0"/>
              <a:t>Vastaisku barokille: yksinkertaisiin melodioihin harmoninen sävelkulku</a:t>
            </a:r>
          </a:p>
          <a:p>
            <a:r>
              <a:rPr lang="fi-FI" dirty="0" smtClean="0"/>
              <a:t>Sonaattimuoto</a:t>
            </a:r>
          </a:p>
          <a:p>
            <a:r>
              <a:rPr lang="fi-FI" dirty="0" smtClean="0"/>
              <a:t>Sinfonia</a:t>
            </a:r>
          </a:p>
          <a:p>
            <a:r>
              <a:rPr lang="fi-FI" dirty="0" smtClean="0"/>
              <a:t>Piano syrjäytti cembalon</a:t>
            </a:r>
          </a:p>
          <a:p>
            <a:r>
              <a:rPr lang="fi-FI" dirty="0" smtClean="0"/>
              <a:t>Joseph Haydn</a:t>
            </a:r>
          </a:p>
          <a:p>
            <a:r>
              <a:rPr lang="fi-FI" dirty="0" smtClean="0"/>
              <a:t>Wolfgang Amadeus Mozart</a:t>
            </a:r>
          </a:p>
          <a:p>
            <a:r>
              <a:rPr lang="fi-FI" dirty="0" smtClean="0"/>
              <a:t>Ludwig van Beethoven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KLASSISMI n.1750-1800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628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Millainen teos on sonaatti?</a:t>
            </a:r>
          </a:p>
          <a:p>
            <a:r>
              <a:rPr lang="fi-FI" dirty="0" smtClean="0"/>
              <a:t>Mitkä asiat mahdollistivat sinfonian synnyn?</a:t>
            </a:r>
          </a:p>
          <a:p>
            <a:r>
              <a:rPr lang="fi-FI" dirty="0" smtClean="0"/>
              <a:t>Mitkä asiat tekivät Mozartista niin merkittävän säveltäjän?</a:t>
            </a:r>
          </a:p>
          <a:p>
            <a:r>
              <a:rPr lang="fi-FI" dirty="0" smtClean="0"/>
              <a:t>Kuinka Beethovenin sävellystyyli muuttui?</a:t>
            </a:r>
          </a:p>
          <a:p>
            <a:endParaRPr lang="fi-FI" dirty="0"/>
          </a:p>
          <a:p>
            <a:pPr>
              <a:buFont typeface="Wingdings" charset="2"/>
              <a:buChar char="Ø"/>
            </a:pPr>
            <a:r>
              <a:rPr lang="fi-FI" dirty="0" smtClean="0"/>
              <a:t>Haydn: Pianokonsertto No. 11</a:t>
            </a:r>
          </a:p>
          <a:p>
            <a:pPr>
              <a:buFont typeface="Wingdings" charset="2"/>
              <a:buChar char="Ø"/>
            </a:pPr>
            <a:r>
              <a:rPr lang="fi-FI" dirty="0" smtClean="0"/>
              <a:t>Mozart: Pianosonaatti No. 16</a:t>
            </a:r>
          </a:p>
          <a:p>
            <a:pPr>
              <a:buFont typeface="Wingdings" charset="2"/>
              <a:buChar char="Ø"/>
            </a:pPr>
            <a:r>
              <a:rPr lang="fi-FI" dirty="0" smtClean="0"/>
              <a:t>Beethoven: Sinfonia No. 9</a:t>
            </a:r>
          </a:p>
          <a:p>
            <a:endParaRPr lang="fi-FI" dirty="0"/>
          </a:p>
          <a:p>
            <a:pPr>
              <a:buFont typeface="Wingdings" charset="2"/>
              <a:buChar char="Ø"/>
            </a:pPr>
            <a:endParaRPr lang="fi-FI" dirty="0" smtClean="0"/>
          </a:p>
          <a:p>
            <a:endParaRPr lang="fi-FI" dirty="0"/>
          </a:p>
          <a:p>
            <a:pPr>
              <a:buFont typeface="Wingdings" charset="2"/>
              <a:buChar char="Ø"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LISÄÄ TIETOA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914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i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Paperi.thmx</Template>
  <TotalTime>78</TotalTime>
  <Words>197</Words>
  <Application>Microsoft Macintosh PowerPoint</Application>
  <PresentationFormat>Näytössä katseltava diaesitys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Paperi</vt:lpstr>
      <vt:lpstr>TAIDEMUSIIKKI</vt:lpstr>
      <vt:lpstr>ANTIIKKI</vt:lpstr>
      <vt:lpstr>LISÄÄ TIETOA</vt:lpstr>
      <vt:lpstr>KESKIAIKA n.450-1400</vt:lpstr>
      <vt:lpstr>LISÄÄ TIETOA</vt:lpstr>
      <vt:lpstr>BAROKKI n.1600-1750</vt:lpstr>
      <vt:lpstr>LISÄÄ TIETOA</vt:lpstr>
      <vt:lpstr>KLASSISMI n.1750-1800</vt:lpstr>
      <vt:lpstr>LISÄÄ TIETOA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TAIDEMUSIIKKI</dc:title>
  <dc:creator>Panu Puputti</dc:creator>
  <cp:lastModifiedBy>Panu Puputti</cp:lastModifiedBy>
  <cp:revision>45</cp:revision>
  <dcterms:created xsi:type="dcterms:W3CDTF">2016-08-31T13:37:25Z</dcterms:created>
  <dcterms:modified xsi:type="dcterms:W3CDTF">2016-08-31T19:18:01Z</dcterms:modified>
</cp:coreProperties>
</file>