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14ea5b06b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14ea5b06b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14ea5b06b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14ea5b06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14ea5b06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14ea5b06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414ea5b06b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414ea5b06b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Alzheimer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4853850" y="2651200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= </a:t>
            </a:r>
            <a:r>
              <a:rPr lang="fi" sz="1800"/>
              <a:t>aivoja rappeuttava etenevä muistisairaus</a:t>
            </a:r>
            <a:endParaRPr sz="1800"/>
          </a:p>
        </p:txBody>
      </p:sp>
      <p:pic>
        <p:nvPicPr>
          <p:cNvPr descr="Kuvahaun tulos haulle alzheimerin tauti" id="136" name="Google Shape;13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157295"/>
            <a:ext cx="2801275" cy="2026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Syyt</a:t>
            </a:r>
            <a:endParaRPr/>
          </a:p>
        </p:txBody>
      </p:sp>
      <p:sp>
        <p:nvSpPr>
          <p:cNvPr id="142" name="Google Shape;142;p14"/>
          <p:cNvSpPr txBox="1"/>
          <p:nvPr>
            <p:ph idx="1" type="body"/>
          </p:nvPr>
        </p:nvSpPr>
        <p:spPr>
          <a:xfrm>
            <a:off x="2574500" y="884875"/>
            <a:ext cx="57618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Yleisyys kasvaa iän myötä. Tautia sairastaa eniten yli 85-vuotiaat.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Taudin puhkeamiseen vaikuttavat perimä, elintavat, sukupuoli (naisilla yleisempi kuin miehillä.)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Perimmäistä syytä ei tiedetä.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Alzheimerin taudissa aivoissa tapahtuu muutoksia,  jotka vaurioittavat hermoratoja ja aivosoluja.</a:t>
            </a:r>
            <a:endParaRPr sz="1800"/>
          </a:p>
        </p:txBody>
      </p:sp>
      <p:pic>
        <p:nvPicPr>
          <p:cNvPr descr="Kuvahaun tulos haulle alzheimerin tauti" id="143" name="Google Shape;14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050" y="2935400"/>
            <a:ext cx="2574500" cy="220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Oireet</a:t>
            </a:r>
            <a:endParaRPr/>
          </a:p>
        </p:txBody>
      </p:sp>
      <p:sp>
        <p:nvSpPr>
          <p:cNvPr id="149" name="Google Shape;149;p15"/>
          <p:cNvSpPr txBox="1"/>
          <p:nvPr>
            <p:ph idx="1" type="body"/>
          </p:nvPr>
        </p:nvSpPr>
        <p:spPr>
          <a:xfrm>
            <a:off x="1297500" y="11161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Ensimmäinen oire on muistin heikentyminen. Erityisesti lähimuisti ja uuden oppiminen vaikeutuvat.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Sairauden edetessä myös kielelliset toiminnot heikkenevät. (Ilmaantuu sanojen hakemista.)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Lopulta arkiset toimet ovat vaikeita. Esimerkiksi peseytyminen, ostosten teko ja raha-asiat.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Myös vainoharhaisuus voi olla sairauden ensioire.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Sivuoireina voi olla masennusta ja ahdistuneisuutta.</a:t>
            </a:r>
            <a:endParaRPr sz="1800"/>
          </a:p>
        </p:txBody>
      </p:sp>
      <p:pic>
        <p:nvPicPr>
          <p:cNvPr descr="Kuvahaun tulos haulle alzheimerin tauti" id="150" name="Google Shape;15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425" y="3991625"/>
            <a:ext cx="2153925" cy="115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Hoito</a:t>
            </a:r>
            <a:endParaRPr/>
          </a:p>
        </p:txBody>
      </p:sp>
      <p:sp>
        <p:nvSpPr>
          <p:cNvPr id="156" name="Google Shape;156;p16"/>
          <p:cNvSpPr txBox="1"/>
          <p:nvPr>
            <p:ph idx="1" type="body"/>
          </p:nvPr>
        </p:nvSpPr>
        <p:spPr>
          <a:xfrm>
            <a:off x="1191575" y="102612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Oireita voidaan lievittää lääkkeillä. Ei pysäytä sairauden etenemistä, mutta hidastaa sitä.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Lääkkeillä vaikutetaan välittäjäaine tuotantoon. Vaikutuksena on muun muassa keskittymiskyvyn parantuminen.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On olemassa myös lääkkeettömiä hoitoja ja tukipalveluja.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Läheisten tuki ja ymmärtäminen tärkeää.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Ehkäisy</a:t>
            </a:r>
            <a:endParaRPr/>
          </a:p>
        </p:txBody>
      </p:sp>
      <p:sp>
        <p:nvSpPr>
          <p:cNvPr id="162" name="Google Shape;162;p17"/>
          <p:cNvSpPr txBox="1"/>
          <p:nvPr>
            <p:ph idx="1" type="body"/>
          </p:nvPr>
        </p:nvSpPr>
        <p:spPr>
          <a:xfrm>
            <a:off x="1203350" y="11161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Aivojen käyttö, kouluttautuminen, aktiivisuus.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Masennuksen hoitaminen ajoissa.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Välttää vammoja.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Muiden sairauksien hoitaminen hyvin. (Esim. diabetes)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Ylipainon välttäminen.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Säännöllinen liikunta.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Rajoitettu alkoholinkäyttö ja tupakoimattomuus.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Sanaristikot ja sudokut.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 sz="1800"/>
              <a:t>Pitää yllä arjen rutiineja ja sosiaalisia suhteita.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