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04B885-2284-45F8-AB26-79A784F2B79B}" v="32" dt="2021-09-09T12:25:32.080"/>
    <p1510:client id="{B5AAA8EF-F2B1-DBF6-7617-B99FB6AA636A}" v="1339" dt="2021-09-10T08:20:41.558"/>
    <p1510:client id="{C510F19E-1831-6C29-963A-151A3A5F6F6B}" v="62" dt="2021-09-09T20:24:14.7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90" y="7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a:t>Muokkaa perustyyl. napsautt.</a:t>
            </a:r>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10.9.2021</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2822443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ystysuoran tekstin paikkamerkki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10.9.2021</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1012034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a:t>Muokkaa perustyyl. napsautt.</a:t>
            </a:r>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10.9.2021</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3406455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10.9.2021</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191875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a:t>Muokkaa perustyyl. napsautt.</a:t>
            </a:r>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10.9.2021</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625772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p:cNvSpPr>
            <a:spLocks noGrp="1"/>
          </p:cNvSpPr>
          <p:nvPr>
            <p:ph type="dt" sz="half" idx="10"/>
          </p:nvPr>
        </p:nvSpPr>
        <p:spPr/>
        <p:txBody>
          <a:bodyPr/>
          <a:lstStyle/>
          <a:p>
            <a:fld id="{A02ABAE3-D89C-4001-9AEC-5083F82B749C}" type="datetimeFigureOut">
              <a:rPr lang="fi-FI" smtClean="0"/>
              <a:t>10.9.2021</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1368371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a:t>Muokkaa perustyyl. napsautt.</a:t>
            </a:r>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p:cNvSpPr>
            <a:spLocks noGrp="1"/>
          </p:cNvSpPr>
          <p:nvPr>
            <p:ph type="dt" sz="half" idx="10"/>
          </p:nvPr>
        </p:nvSpPr>
        <p:spPr/>
        <p:txBody>
          <a:bodyPr/>
          <a:lstStyle/>
          <a:p>
            <a:fld id="{A02ABAE3-D89C-4001-9AEC-5083F82B749C}" type="datetimeFigureOut">
              <a:rPr lang="fi-FI" smtClean="0"/>
              <a:t>10.9.2021</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4234365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A02ABAE3-D89C-4001-9AEC-5083F82B749C}" type="datetimeFigureOut">
              <a:rPr lang="fi-FI" smtClean="0"/>
              <a:t>10.9.2021</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323876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A02ABAE3-D89C-4001-9AEC-5083F82B749C}" type="datetimeFigureOut">
              <a:rPr lang="fi-FI" smtClean="0"/>
              <a:t>10.9.2021</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1583615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p:cNvSpPr>
            <a:spLocks noGrp="1"/>
          </p:cNvSpPr>
          <p:nvPr>
            <p:ph type="dt" sz="half" idx="10"/>
          </p:nvPr>
        </p:nvSpPr>
        <p:spPr/>
        <p:txBody>
          <a:bodyPr/>
          <a:lstStyle/>
          <a:p>
            <a:fld id="{A02ABAE3-D89C-4001-9AEC-5083F82B749C}" type="datetimeFigureOut">
              <a:rPr lang="fi-FI" smtClean="0"/>
              <a:t>10.9.2021</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3827074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p:cNvSpPr>
            <a:spLocks noGrp="1"/>
          </p:cNvSpPr>
          <p:nvPr>
            <p:ph type="dt" sz="half" idx="10"/>
          </p:nvPr>
        </p:nvSpPr>
        <p:spPr/>
        <p:txBody>
          <a:bodyPr/>
          <a:lstStyle/>
          <a:p>
            <a:fld id="{A02ABAE3-D89C-4001-9AEC-5083F82B749C}" type="datetimeFigureOut">
              <a:rPr lang="fi-FI" smtClean="0"/>
              <a:t>10.9.2021</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3139981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perustyyl. napsautt.</a:t>
            </a:r>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2ABAE3-D89C-4001-9AEC-5083F82B749C}" type="datetimeFigureOut">
              <a:rPr lang="fi-FI" smtClean="0"/>
              <a:t>10.9.2021</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4AEF5D-7FAC-4949-84D2-DA5A9BB3D225}" type="slidenum">
              <a:rPr lang="fi-FI" smtClean="0"/>
              <a:t>‹#›</a:t>
            </a:fld>
            <a:endParaRPr lang="fi-FI"/>
          </a:p>
        </p:txBody>
      </p:sp>
    </p:spTree>
    <p:extLst>
      <p:ext uri="{BB962C8B-B14F-4D97-AF65-F5344CB8AC3E}">
        <p14:creationId xmlns:p14="http://schemas.microsoft.com/office/powerpoint/2010/main" val="1034520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a:cs typeface="Calibri Light"/>
              </a:rPr>
              <a:t>Transsukupuoliset urheilussa</a:t>
            </a:r>
            <a:endParaRPr lang="fi-FI" dirty="0"/>
          </a:p>
        </p:txBody>
      </p:sp>
    </p:spTree>
    <p:extLst>
      <p:ext uri="{BB962C8B-B14F-4D97-AF65-F5344CB8AC3E}">
        <p14:creationId xmlns:p14="http://schemas.microsoft.com/office/powerpoint/2010/main" val="782385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F727237-0C22-4D15-AF94-A5417B1076C1}"/>
              </a:ext>
            </a:extLst>
          </p:cNvPr>
          <p:cNvSpPr>
            <a:spLocks noGrp="1"/>
          </p:cNvSpPr>
          <p:nvPr>
            <p:ph type="title"/>
          </p:nvPr>
        </p:nvSpPr>
        <p:spPr/>
        <p:txBody>
          <a:bodyPr/>
          <a:lstStyle/>
          <a:p>
            <a:r>
              <a:rPr lang="fi-FI" dirty="0">
                <a:cs typeface="Calibri Light"/>
              </a:rPr>
              <a:t>Transsukupuolisuus</a:t>
            </a:r>
            <a:endParaRPr lang="fi-FI" dirty="0"/>
          </a:p>
        </p:txBody>
      </p:sp>
      <p:sp>
        <p:nvSpPr>
          <p:cNvPr id="3" name="Sisällön paikkamerkki 2">
            <a:extLst>
              <a:ext uri="{FF2B5EF4-FFF2-40B4-BE49-F238E27FC236}">
                <a16:creationId xmlns:a16="http://schemas.microsoft.com/office/drawing/2014/main" id="{36B53855-5EB1-4C39-9764-ECB2228E5DC2}"/>
              </a:ext>
            </a:extLst>
          </p:cNvPr>
          <p:cNvSpPr>
            <a:spLocks noGrp="1"/>
          </p:cNvSpPr>
          <p:nvPr>
            <p:ph idx="1"/>
          </p:nvPr>
        </p:nvSpPr>
        <p:spPr/>
        <p:txBody>
          <a:bodyPr vert="horz" lIns="91440" tIns="45720" rIns="91440" bIns="45720" rtlCol="0" anchor="t">
            <a:normAutofit/>
          </a:bodyPr>
          <a:lstStyle/>
          <a:p>
            <a:r>
              <a:rPr lang="fi-FI" dirty="0">
                <a:ea typeface="+mn-lt"/>
                <a:cs typeface="+mn-lt"/>
              </a:rPr>
              <a:t>Transsukupuolisuus tarkoittaa sitä, että ihminen kokee olevansa toista sukupuolta kuin miksi hän syntyi. Transsukupuoliset usein kokevat esimerkiksi ahdistusta omasta kehostaan, johon on avuksi sukupuolenkorjaushoito. Kuitenkaan sukupuolenkorjaushoitoa ei aleta heti tekemään, kun henkilö sitä pyytää. Siihen yleensä käytetään paljon aikaa ja sitä harkitaan pitkään sekä diagnosoidaan psykiatrin </a:t>
            </a:r>
            <a:r>
              <a:rPr lang="fi-FI">
                <a:ea typeface="+mn-lt"/>
                <a:cs typeface="+mn-lt"/>
              </a:rPr>
              <a:t>kanssa.</a:t>
            </a:r>
          </a:p>
          <a:p>
            <a:endParaRPr lang="fi-FI" dirty="0">
              <a:cs typeface="Calibri"/>
            </a:endParaRPr>
          </a:p>
        </p:txBody>
      </p:sp>
    </p:spTree>
    <p:extLst>
      <p:ext uri="{BB962C8B-B14F-4D97-AF65-F5344CB8AC3E}">
        <p14:creationId xmlns:p14="http://schemas.microsoft.com/office/powerpoint/2010/main" val="3864794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0ED80E8-8678-43DC-8B11-8684D08779C3}"/>
              </a:ext>
            </a:extLst>
          </p:cNvPr>
          <p:cNvSpPr>
            <a:spLocks noGrp="1"/>
          </p:cNvSpPr>
          <p:nvPr>
            <p:ph type="title"/>
          </p:nvPr>
        </p:nvSpPr>
        <p:spPr/>
        <p:txBody>
          <a:bodyPr/>
          <a:lstStyle/>
          <a:p>
            <a:r>
              <a:rPr lang="fi-FI" dirty="0">
                <a:cs typeface="Calibri Light"/>
              </a:rPr>
              <a:t>Urheilu</a:t>
            </a:r>
            <a:endParaRPr lang="fi-FI" dirty="0"/>
          </a:p>
        </p:txBody>
      </p:sp>
      <p:sp>
        <p:nvSpPr>
          <p:cNvPr id="3" name="Sisällön paikkamerkki 2">
            <a:extLst>
              <a:ext uri="{FF2B5EF4-FFF2-40B4-BE49-F238E27FC236}">
                <a16:creationId xmlns:a16="http://schemas.microsoft.com/office/drawing/2014/main" id="{995EB53C-E1D8-447E-BEE1-2DF56148491F}"/>
              </a:ext>
            </a:extLst>
          </p:cNvPr>
          <p:cNvSpPr>
            <a:spLocks noGrp="1"/>
          </p:cNvSpPr>
          <p:nvPr>
            <p:ph idx="1"/>
          </p:nvPr>
        </p:nvSpPr>
        <p:spPr>
          <a:xfrm>
            <a:off x="838200" y="1429385"/>
            <a:ext cx="10515600" cy="5174298"/>
          </a:xfrm>
        </p:spPr>
        <p:txBody>
          <a:bodyPr vert="horz" lIns="91440" tIns="45720" rIns="91440" bIns="45720" rtlCol="0" anchor="t">
            <a:normAutofit/>
          </a:bodyPr>
          <a:lstStyle/>
          <a:p>
            <a:r>
              <a:rPr lang="fi-FI" dirty="0">
                <a:cs typeface="Calibri"/>
              </a:rPr>
              <a:t>Urheilussa on vanhanaikaisesti vain miesten ja naisten sarjat. Pahassa tilanteessa ovat erityisesti transnaiset, eli henkilöt jotka ovat syntymähetkellä määritelty miehiksi mutta kokevat olevansa naisia. Transnaiset kilpailisivat naisten sarjoissa joka on sallittua tiettyjen toimenpiteiden jälkeen. Monet ovat sitä mieltä, että muut naiset asetetaan epätasa-arvoiseen asemaan. </a:t>
            </a:r>
          </a:p>
          <a:p>
            <a:r>
              <a:rPr lang="fi-FI" dirty="0">
                <a:cs typeface="Calibri"/>
              </a:rPr>
              <a:t>Esimerkiksi transnainen joka on harrastanut painonnostoa kauan, ollut ensin miesten sarjassa, vaihtanut sukupuolta ja jatkanut naisten sarjassa, on miesten sarjassa saanut täysin erilaiset lähtökohdat.</a:t>
            </a:r>
          </a:p>
          <a:p>
            <a:r>
              <a:rPr lang="fi-FI">
                <a:cs typeface="Calibri"/>
              </a:rPr>
              <a:t>Urheilijoilta tehdään sukupuolitestaus joka perustuu testosteronihormonitasoihin.</a:t>
            </a:r>
            <a:endParaRPr lang="fi-FI" dirty="0">
              <a:cs typeface="Calibri"/>
            </a:endParaRPr>
          </a:p>
        </p:txBody>
      </p:sp>
    </p:spTree>
    <p:extLst>
      <p:ext uri="{BB962C8B-B14F-4D97-AF65-F5344CB8AC3E}">
        <p14:creationId xmlns:p14="http://schemas.microsoft.com/office/powerpoint/2010/main" val="1924597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6B32B6A-6A10-4C53-8BDE-6C08A8875FE0}"/>
              </a:ext>
            </a:extLst>
          </p:cNvPr>
          <p:cNvSpPr>
            <a:spLocks noGrp="1"/>
          </p:cNvSpPr>
          <p:nvPr>
            <p:ph type="title"/>
          </p:nvPr>
        </p:nvSpPr>
        <p:spPr/>
        <p:txBody>
          <a:bodyPr/>
          <a:lstStyle/>
          <a:p>
            <a:r>
              <a:rPr lang="fi-FI">
                <a:cs typeface="Calibri Light"/>
              </a:rPr>
              <a:t>Tunnettuja trans-urheilijoita</a:t>
            </a:r>
            <a:endParaRPr lang="fi-FI"/>
          </a:p>
        </p:txBody>
      </p:sp>
      <p:sp>
        <p:nvSpPr>
          <p:cNvPr id="3" name="Sisällön paikkamerkki 2">
            <a:extLst>
              <a:ext uri="{FF2B5EF4-FFF2-40B4-BE49-F238E27FC236}">
                <a16:creationId xmlns:a16="http://schemas.microsoft.com/office/drawing/2014/main" id="{8647CFAF-B9CE-4593-87C9-ED587D123E2E}"/>
              </a:ext>
            </a:extLst>
          </p:cNvPr>
          <p:cNvSpPr>
            <a:spLocks noGrp="1"/>
          </p:cNvSpPr>
          <p:nvPr>
            <p:ph idx="1"/>
          </p:nvPr>
        </p:nvSpPr>
        <p:spPr/>
        <p:txBody>
          <a:bodyPr vert="horz" lIns="91440" tIns="45720" rIns="91440" bIns="45720" rtlCol="0" anchor="t">
            <a:normAutofit/>
          </a:bodyPr>
          <a:lstStyle/>
          <a:p>
            <a:r>
              <a:rPr lang="fi-FI">
                <a:ea typeface="+mn-lt"/>
                <a:cs typeface="+mn-lt"/>
              </a:rPr>
              <a:t>Laure Hubbard, painonnostaja saanut luvan osallistua naisten sarjaan olympiakisoissa. </a:t>
            </a:r>
          </a:p>
          <a:p>
            <a:r>
              <a:rPr lang="fi-FI">
                <a:ea typeface="+mn-lt"/>
                <a:cs typeface="+mn-lt"/>
              </a:rPr>
              <a:t>Quinn, kanadalainen jalkapalloilija. Voittanut olympiamitalin.</a:t>
            </a:r>
            <a:endParaRPr lang="fi-FI">
              <a:cs typeface="Calibri"/>
            </a:endParaRPr>
          </a:p>
        </p:txBody>
      </p:sp>
      <p:sp>
        <p:nvSpPr>
          <p:cNvPr id="4" name="Tekstiruutu 3">
            <a:extLst>
              <a:ext uri="{FF2B5EF4-FFF2-40B4-BE49-F238E27FC236}">
                <a16:creationId xmlns:a16="http://schemas.microsoft.com/office/drawing/2014/main" id="{9E87086F-6A04-476A-B770-F4854BA3CD8F}"/>
              </a:ext>
            </a:extLst>
          </p:cNvPr>
          <p:cNvSpPr txBox="1"/>
          <p:nvPr/>
        </p:nvSpPr>
        <p:spPr>
          <a:xfrm>
            <a:off x="8727440" y="5669280"/>
            <a:ext cx="2743200"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i-FI" sz="2000"/>
              <a:t>Anu ja Veera</a:t>
            </a:r>
          </a:p>
        </p:txBody>
      </p:sp>
    </p:spTree>
    <p:extLst>
      <p:ext uri="{BB962C8B-B14F-4D97-AF65-F5344CB8AC3E}">
        <p14:creationId xmlns:p14="http://schemas.microsoft.com/office/powerpoint/2010/main" val="1857455147"/>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Laajakuva</PresentationFormat>
  <Paragraphs>0</Paragraphs>
  <Slides>4</Slides>
  <Notes>0</Notes>
  <HiddenSlides>0</HiddenSlides>
  <MMClips>0</MMClips>
  <ScaleCrop>false</ScaleCrop>
  <HeadingPairs>
    <vt:vector size="4" baseType="variant">
      <vt:variant>
        <vt:lpstr>Teema</vt:lpstr>
      </vt:variant>
      <vt:variant>
        <vt:i4>1</vt:i4>
      </vt:variant>
      <vt:variant>
        <vt:lpstr>Dian otsikot</vt:lpstr>
      </vt:variant>
      <vt:variant>
        <vt:i4>4</vt:i4>
      </vt:variant>
    </vt:vector>
  </HeadingPairs>
  <TitlesOfParts>
    <vt:vector size="5" baseType="lpstr">
      <vt:lpstr>Office-teema</vt:lpstr>
      <vt:lpstr>Transsukupuoliset urheilussa</vt:lpstr>
      <vt:lpstr>Transsukupuolisuus</vt:lpstr>
      <vt:lpstr>Urheilu</vt:lpstr>
      <vt:lpstr>Tunnettuja trans-urheilijoita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
  <cp:lastModifiedBy/>
  <cp:revision>110</cp:revision>
  <dcterms:created xsi:type="dcterms:W3CDTF">2021-09-09T12:24:58Z</dcterms:created>
  <dcterms:modified xsi:type="dcterms:W3CDTF">2021-09-10T09:14:40Z</dcterms:modified>
</cp:coreProperties>
</file>