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d3b78e68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d3b78e68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6ba7c3d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b6ba7c3d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b6ba7c3d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b6ba7c3d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e76d344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e76d34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d3b78e68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d3b78e6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d3b78e6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d3b78e6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d3b78e6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d3b78e6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ed5566c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ed5566c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ed5566c1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ed5566c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d3b78e6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d3b78e6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kotiliesi.fi/wp-content/uploads/2018/04/pahaa-kahvia.jpg" TargetMode="External"/><Relationship Id="rId10" Type="http://schemas.openxmlformats.org/officeDocument/2006/relationships/hyperlink" Target="https://im.mtv.fi/image/3450298/landscape16_9/1024/576/bd3290ea8f1fb1624526b25131ccfa0a/FB/alkoholi-olut-viini-viina.jpg" TargetMode="External"/><Relationship Id="rId13" Type="http://schemas.openxmlformats.org/officeDocument/2006/relationships/hyperlink" Target="https://seura.fi/awpo/img/2016/07/helle.jpg" TargetMode="External"/><Relationship Id="rId12" Type="http://schemas.openxmlformats.org/officeDocument/2006/relationships/hyperlink" Target="https://cdn.aok.wp.s-cloud.fi/uploads/sites/3/2020/04/27141443/7627bf28-8cee-422b-8b52-1a6a6201c621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kaypahoito.fi/nix01005" TargetMode="External"/><Relationship Id="rId4" Type="http://schemas.openxmlformats.org/officeDocument/2006/relationships/hyperlink" Target="https://yle.fi/uutiset/3-8522081" TargetMode="External"/><Relationship Id="rId9" Type="http://schemas.openxmlformats.org/officeDocument/2006/relationships/hyperlink" Target="https://www.oireet.fi/nestehukka.html" TargetMode="External"/><Relationship Id="rId5" Type="http://schemas.openxmlformats.org/officeDocument/2006/relationships/hyperlink" Target="https://www.duodecimlehti.fi/duo99636" TargetMode="External"/><Relationship Id="rId6" Type="http://schemas.openxmlformats.org/officeDocument/2006/relationships/hyperlink" Target="https://seura.fi/terveys/10-kysymysta/varo-nestehukkaa-nestehukan-ensioireet-ovat-hyvin-samantapaisia-kuin-auringonpistoksessa/" TargetMode="External"/><Relationship Id="rId7" Type="http://schemas.openxmlformats.org/officeDocument/2006/relationships/hyperlink" Target="https://thl.fi/fi/ajankohtaista/kampanjat/kesaterveys/muista-vedenjuonti-valta-nestehukka" TargetMode="External"/><Relationship Id="rId8" Type="http://schemas.openxmlformats.org/officeDocument/2006/relationships/hyperlink" Target="https://yle.fi/uutiset/3-670580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                NESTEHUKKA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Ennaltaehkäisy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229875"/>
            <a:ext cx="8520600" cy="37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12529"/>
                </a:solidFill>
              </a:rPr>
              <a:t>Juominen on tärkeää jokaiselle, koska se ylläpitää elimistön nestetasapainoa. Nesteen tarpeeseen vaikuttavat ihmisen koko, paino, ikä, ilman lämpötila ja liikunnan määrä. Myös sairaudet on huomioitava.  </a:t>
            </a:r>
            <a:r>
              <a:rPr lang="fi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fi">
                <a:solidFill>
                  <a:srgbClr val="212529"/>
                </a:solidFill>
              </a:rPr>
              <a:t>THL:n mukaan: 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Lapsi tarvitsee noin 1-1,5 litraa nestettä päivässä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Aikuinen tarvitsee noin 2-3 litraa nestettä päivässä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Ikääntynyt tarvitsee noin 1-1,5 litraa nestettä päivässä</a:t>
            </a:r>
            <a:endParaRPr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12529"/>
                </a:solidFill>
              </a:rPr>
              <a:t>Nestemäärä koostuu yhteensä päivän juomista ja ruoan mukana                     tulleesta nesteestä. Vesi on paras janojuoma.</a:t>
            </a:r>
            <a:endParaRPr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Lähteet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017800"/>
            <a:ext cx="8520600" cy="3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https://www.kaypahoito.fi/nix01005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4"/>
              </a:rPr>
              <a:t>https://yle.fi/uutiset/3-8522081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5"/>
              </a:rPr>
              <a:t>https://www.duodecimlehti.fi/duo99636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6"/>
              </a:rPr>
              <a:t>https://seura.fi/terveys/10-kysymysta/varo-nestehukkaa-nestehukan-ensioireet-ovat-hyvin-samantapaisia-kuin-auringonpistoksessa/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7"/>
              </a:rPr>
              <a:t>https://thl.fi/fi/ajankohtaista/kampanjat/kesaterveys/muista-vedenjuonti-valta-nestehukka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8"/>
              </a:rPr>
              <a:t>https://yle.fi/uutiset/3-6705803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9"/>
              </a:rPr>
              <a:t>https://www.oireet.fi/nestehukka.html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Kuvat: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10"/>
              </a:rPr>
              <a:t>https://im.mtv.fi/image/3450298/landscape16_9/1024/576/bd3290ea8f1fb1624526b25131ccfa0a/FB/alkoholi-olut-viini-viina.jpg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https://kotiliesi.fi/wp-content/uploads/2018/04/pahaa-kahvia.jpg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https://cdn.aok.wp.s-cloud.fi/uploads/sites/3/2020/04/27141443/7627bf28-8cee-422b-8b52-1a6a6201c621.jpg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u="sng">
                <a:solidFill>
                  <a:schemeClr val="accent5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https://seura.fi/awpo/img/2016/07/helle.jpg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Nestehukka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368325"/>
            <a:ext cx="3867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12529"/>
                </a:solidFill>
              </a:rPr>
              <a:t>Dehydraatio = kuivuminen, kuivumistila</a:t>
            </a:r>
            <a:endParaRPr>
              <a:solidFill>
                <a:srgbClr val="21252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12529"/>
                </a:solidFill>
              </a:rPr>
              <a:t>Nestehukka tai nestevajaus on elimistön kuivumistila, jolloin nesteen saanti on vähäisempää kuin sen kulutus</a:t>
            </a:r>
            <a:endParaRPr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529"/>
              </a:solidFill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073" y="1017800"/>
            <a:ext cx="5040927" cy="38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Nestehukka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Jo muutaman prosentin vaje elimistön nestemäärässä voi aiheuttaa ongelmia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Aikuisen ihmisen painosta yli puolet on vettä: ⅔ on solujen sisällä, ⅓ on soluvälinesteenä ja plasmana.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Elimistön veden määrä kuvastaa tasapainoa, mikä muodostuu juomasta ja ruoasta saadun nesteen sekä hiilihydraattien aineenvaihdunnassa syntyneen veden ja menetetyn veden välille.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Terveen aikuisen elimistö kertoo yleensä nesteen tarpeen janon tunteena, mutta ikääntyneellä ja pikkulapsella janon tunnetta ei välttämättä ilmene, joten heidän nesteytyksestä täytyy huolehtia.</a:t>
            </a:r>
            <a:endParaRPr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Mikä aiheuttaa?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189675"/>
            <a:ext cx="4209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Vettä poistuu elimistöstä iholta ja hengitysteistä haihtumalla, hikenä, virtsana ja ulosteen mukana.</a:t>
            </a:r>
            <a:r>
              <a:rPr lang="fi" sz="17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7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Nesteen haihtumiseen vaikuttavat ilman lämpötila ja suhteellinen kosteus, ilman virtaus, ruumiinlämpö, fyysinen aktiivisuus ja vaatetus.</a:t>
            </a:r>
            <a:endParaRPr sz="17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0" y="-50250"/>
            <a:ext cx="45551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Mikä aiheuttaa?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9022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Kesähelteet altistavat nestehukalle. Juominen tärkeää helteillä.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Ilmastoiduissa sisätiloissa mekaaninen ilmavirtaus lisää veden haihtumista ja näin kuivumista.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Kahvi, tee ja alkoholi toimivat diureetteina eli niillä on ominaisuuksia poistaa nestettä elimistöstä. 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Liikkuessa ja saunoessa hien mukana haihtuu nestettä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Oksennus- ja ripulitauti</a:t>
            </a:r>
            <a:endParaRPr>
              <a:solidFill>
                <a:srgbClr val="21252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325" y="3124276"/>
            <a:ext cx="4107674" cy="17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1000" y="3412525"/>
            <a:ext cx="2625326" cy="1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83950"/>
            <a:ext cx="2528374" cy="16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Oireet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919900"/>
            <a:ext cx="85206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päänsärky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ärtymys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heikentynyt verenkierto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sykkeen nousu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verenpaineen lasku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väsymys, liikkuminen voi tuntua jopa ylivoimaiselta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lihaskrampit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jalkojen ja sormien turpoaminen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huimaus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pahoinvointi / oksentelu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sekavuus</a:t>
            </a:r>
            <a:endParaRPr sz="1600">
              <a:solidFill>
                <a:srgbClr val="21252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fi" sz="1600">
                <a:solidFill>
                  <a:srgbClr val="212529"/>
                </a:solidFill>
              </a:rPr>
              <a:t>nestehukan pitkään jatkuessa : ihon ja limakalvojen kuivuminen,vähentynyt virtsan eritys, ihon kimmoisuus vähentynyt</a:t>
            </a:r>
            <a:endParaRPr sz="1600">
              <a:solidFill>
                <a:srgbClr val="21252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212529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000" y="128600"/>
            <a:ext cx="2595224" cy="17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2375" y="1902313"/>
            <a:ext cx="3207774" cy="16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2963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Seurauksia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11700" y="1004575"/>
            <a:ext cx="8520600" cy="3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Nestehukka vaikuttaa elimistön kalium-natrium tasapainoon, mikä vaikuttaa puolestaan koko elimistön nestekiertoon. Kun nesteestä on puutetta, sydän joutuu tekemään tavallista enemmän töitä. Tämä voi pahentaa sydän- ja verisuonitautien oireita. Nestehukka voi lisätä sydämen eteisvärinää ja rytmihäiriöitä.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Nestehukka vaikuttaa aivojen verenkiertoon, mikä heikentää toimintakykyä nopeasti, jolloin keskittyminen ja tarkkaavaisuus herpaantuvat, motoriikka heikkenee sekä reaktiokyky laskee.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➔"/>
            </a:pPr>
            <a:r>
              <a:rPr lang="fi">
                <a:solidFill>
                  <a:srgbClr val="212529"/>
                </a:solidFill>
              </a:rPr>
              <a:t>Diabeetikoille nestehukka voi vaikuttaa insuliinitasapainoon.</a:t>
            </a:r>
            <a:endParaRPr>
              <a:solidFill>
                <a:srgbClr val="21252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Seurauksia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Krooninen eli pitkäaikainen nestehukka voi aiheuttaa: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munuaiskiviä 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lihas-, maksa- ja niveloireita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Mahdollisia komplikaatioita ovat myös: 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tajuttomuus, 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kouristuskohtaus, sokki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kooma, pysyvä aivovaurio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fi" sz="1700">
                <a:solidFill>
                  <a:srgbClr val="000000"/>
                </a:solidFill>
                <a:highlight>
                  <a:srgbClr val="FFFFFF"/>
                </a:highlight>
              </a:rPr>
              <a:t>tai pahimmillaan kuolema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138475"/>
            <a:ext cx="8520600" cy="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Hoito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672600"/>
            <a:ext cx="8520600" cy="3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Nestehukan epäilyksen synnyttyä, on heti hakeuduttava varjoon ja juotava nestettä, vettä. 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Jos pystyt syömään normaalisti, vesi riittää silloin. Jos et kuitenkaan pysty syömään, tulee nesteytystä olla enemmän, mutta nestettä tulee nauttia pikkuhiljaa. 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Veden seassa olevat sokerit ja suolat ovat hyviä keinoja palauttamaan nestetasapainon esimerkiksi silleen veteen sekoitettuna tai sitten esimerkiksi erilaiset vichyt ja kivennäisjuomat ovat hyviä vaihtoehtoja.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Jos oireet ovat kuitenkin vakavammat, kuten sekavuus, kuume tai oksentelu, tulisi hakeutua lääkäriin. </a:t>
            </a:r>
            <a:endParaRPr>
              <a:solidFill>
                <a:srgbClr val="21252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Char char="●"/>
            </a:pPr>
            <a:r>
              <a:rPr lang="fi">
                <a:solidFill>
                  <a:srgbClr val="212529"/>
                </a:solidFill>
              </a:rPr>
              <a:t>Vakava nestehukka hoitamattomana voi aiheuttaa esimerkiksi munuaisten vajaatoimintaa.</a:t>
            </a:r>
            <a:endParaRPr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