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49" d="100"/>
          <a:sy n="49" d="100"/>
        </p:scale>
        <p:origin x="7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C76F58-C06C-40AC-8F06-B4BDA0E70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5AA879F-E5D3-461D-9FBB-1C69D55B1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3B71D3-203B-44CA-A55F-A4DD965A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DEB06B-0B5B-4428-B326-FBFB25482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BC8585-6209-4475-8DD7-AA8C2058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189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EE9087-D6CB-4E83-A1CC-40B39D17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556EB87-EF63-49FC-8481-310B75B90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2347B8-5B1B-4169-B483-D790FCC5A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EEA547-CC40-4002-B10D-DCA8C1D2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EA3009-50AC-4AFE-933D-016F0D92E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742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68E8E31-6D19-46C0-923B-6ECB33BAD8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F1F758A-6E59-47F9-9380-795FABB41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A724E3-E654-4DB4-B740-94C2D0F45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A62055-6908-4CA0-A801-882A39B8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9E494-9FE8-4B40-9CB7-7017068A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519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308000-5FC7-4F5B-9B66-0D06E3A51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5F9683-B909-49D4-9769-3F2429064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A2918F-36AA-4BBA-ABB4-B673613D8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961113-E6E6-4E16-8048-1A7353C1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766AE45-F882-463E-AA78-6F1B7E76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18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663316-3AC1-4416-88A6-CA23520E6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839055D-0651-487C-BAFF-1C968193B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B1C4E8-B288-40FA-B7C0-C57F689A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6F6AD66-0A3F-4BE5-9530-1A1FB19C2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A203AC-DE5A-46BB-BAB8-BB94ED53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51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C64F13-93C1-42B9-94A0-E6024EC5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E20775-9620-4BEF-AE4F-0927C79EC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008813A-3C33-4932-A97E-64BA54CF9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37EDDC-0A68-4356-8069-A38B2106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306FB0D-D275-4C3D-A336-5A0BB7EF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3FA01C-274A-45D3-B899-A5E4A300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952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1E3387-64FF-45B7-AACF-DBF2397C4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1DF1695-378A-44E5-9B0A-D27232832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332F5F5-F252-4575-B711-995485BFA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969332B-5740-4AAC-8E0B-F73B30F02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EF63686-3465-4859-88D2-84C19D436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E898C5-CA5F-462B-B3A4-0AB2E43F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201CE9C-2C82-4866-BC86-A3C54853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68D9C2D-6C3D-44AD-9932-C1301A4E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85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74C4E0-6A65-429E-8F93-91789F68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97FA4AA-24B0-4561-A54B-961E7D6E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CAD4526-8399-499B-A02A-06DE00DF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BFBD3F-5B1E-4EFF-B0F4-A9F0DEB3A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598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E3C7BDF-8622-46F8-BEB1-17EF2267A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DF0A7EC-29F1-4E3B-88F1-AF22258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0679D62-AC4F-48FC-9080-31B8A69B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419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8B6059-0FF5-4CA7-8584-F338A6801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13D74B-8409-40D9-9166-E1E6A6AE4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1AB689B-5F65-4DE2-8FF3-9B8917213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EF8964-4E43-4AF1-933F-2FEA01F8E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3C782E-C45E-4567-BB8F-6E0AC552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9A16F98-5E9F-4D6F-AE89-FBEB91E9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111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E52287-E3C5-45BF-9ECC-B4E55284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1DB9DA8-B43D-4761-A18F-8CF5C8982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012601F-72A7-4508-8069-88F55C2E7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B9B291-9D6E-4FBC-8FB9-0DC36EEF2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C7F5882-490E-4DF5-8E00-E9308207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5089AF7-8AAF-4E76-88C3-4AB634CF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444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6E1A478-739F-49FD-A81A-EB4F97D5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413C08D-A06D-4F7C-838C-857C5C402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926E88-823D-482F-830E-DA351640D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66326-CEE5-40E3-92FF-63CBC84833E8}" type="datetimeFigureOut">
              <a:rPr lang="fi-FI" smtClean="0"/>
              <a:t>8.2.2021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8723A3-2699-402C-AA34-A482BFEEC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CC7CA3-6402-45D2-A97C-8A889E1AE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FC18-9E25-4316-BC29-6B8326536E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806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Kuvahaun tulos: me too">
            <a:extLst>
              <a:ext uri="{FF2B5EF4-FFF2-40B4-BE49-F238E27FC236}">
                <a16:creationId xmlns:a16="http://schemas.microsoft.com/office/drawing/2014/main" id="{93D64F1E-6E38-40C0-9D20-C442240175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3B61BA56-7521-4606-BE0B-B039081F0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Me Too - kampanja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D7BB8E8-2DE3-40CC-AE93-807018181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Petra Kajosmäki</a:t>
            </a:r>
          </a:p>
        </p:txBody>
      </p:sp>
    </p:spTree>
    <p:extLst>
      <p:ext uri="{BB962C8B-B14F-4D97-AF65-F5344CB8AC3E}">
        <p14:creationId xmlns:p14="http://schemas.microsoft.com/office/powerpoint/2010/main" val="951926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1C0E3E-3DB5-400E-B32C-13766630D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”Me </a:t>
            </a:r>
            <a:r>
              <a:rPr lang="fi-FI" dirty="0" err="1"/>
              <a:t>too</a:t>
            </a:r>
            <a:r>
              <a:rPr lang="fi-FI" dirty="0"/>
              <a:t>” on?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E35C4B-A1FC-4EEA-B2D6-511BFE42E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latin typeface="+mj-lt"/>
              </a:rPr>
              <a:t>Me </a:t>
            </a:r>
            <a:r>
              <a:rPr lang="fi-FI" dirty="0" err="1">
                <a:latin typeface="+mj-lt"/>
              </a:rPr>
              <a:t>Too</a:t>
            </a:r>
            <a:r>
              <a:rPr lang="fi-FI" dirty="0">
                <a:latin typeface="+mj-lt"/>
              </a:rPr>
              <a:t> on kampanja, joka levisi vuonna 2017 maailmanlaajuiseksi someilmiöksi</a:t>
            </a:r>
          </a:p>
          <a:p>
            <a:r>
              <a:rPr lang="fi-FI" dirty="0">
                <a:latin typeface="+mj-lt"/>
              </a:rPr>
              <a:t>Me </a:t>
            </a:r>
            <a:r>
              <a:rPr lang="fi-FI" dirty="0" err="1">
                <a:latin typeface="+mj-lt"/>
              </a:rPr>
              <a:t>Too</a:t>
            </a:r>
            <a:r>
              <a:rPr lang="fi-FI" dirty="0">
                <a:latin typeface="+mj-lt"/>
              </a:rPr>
              <a:t> on seksuaalista ahdistelua vastustava liike</a:t>
            </a:r>
          </a:p>
          <a:p>
            <a:r>
              <a:rPr lang="fi-FI" dirty="0">
                <a:latin typeface="+mj-lt"/>
              </a:rPr>
              <a:t>Liike lähti leviämään kun yhdysvaltalainen näyttelijä </a:t>
            </a:r>
            <a:r>
              <a:rPr lang="fi-FI" dirty="0" err="1">
                <a:latin typeface="+mj-lt"/>
              </a:rPr>
              <a:t>Alyssa</a:t>
            </a:r>
            <a:r>
              <a:rPr lang="fi-FI" dirty="0">
                <a:latin typeface="+mj-lt"/>
              </a:rPr>
              <a:t> Milanon kehotti </a:t>
            </a:r>
            <a:r>
              <a:rPr lang="fi-FI" dirty="0" err="1">
                <a:latin typeface="+mj-lt"/>
              </a:rPr>
              <a:t>twiitissään</a:t>
            </a:r>
            <a:r>
              <a:rPr lang="fi-FI" dirty="0">
                <a:latin typeface="+mj-lt"/>
              </a:rPr>
              <a:t> seuraajiaan jakamaan kokemuksiaan tunnisteella #metoo</a:t>
            </a:r>
          </a:p>
        </p:txBody>
      </p:sp>
    </p:spTree>
    <p:extLst>
      <p:ext uri="{BB962C8B-B14F-4D97-AF65-F5344CB8AC3E}">
        <p14:creationId xmlns:p14="http://schemas.microsoft.com/office/powerpoint/2010/main" val="67469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2ED0B5-8D3A-450E-A485-E5396EC51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Tavoitteet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0FB847-9038-40DC-AD8F-3746857FA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>
                <a:latin typeface="+mj-lt"/>
              </a:rPr>
              <a:t>Kampanja lähinnä keskittyy nuoriin naisiin, jotka ovat kokeneet seksuaalista hyväksikäyttöä tai häirintää</a:t>
            </a:r>
          </a:p>
          <a:p>
            <a:r>
              <a:rPr lang="fi-FI">
                <a:solidFill>
                  <a:srgbClr val="202122"/>
                </a:solidFill>
                <a:latin typeface="+mj-lt"/>
              </a:rPr>
              <a:t>Tavoitteena Yhdysvalloissa on Me Too:n avulla kehittää erilaisia tukiverkostoja, kuten maanlaajuinen puhelinpalvelu sekä nettisivu, joka tarjoaa ryhmäkeskustelumahdollisuuksia Yhdysvaltojen eri kaupungeissa ja osavaltioissa</a:t>
            </a:r>
          </a:p>
          <a:p>
            <a:pPr marL="0" indent="0">
              <a:buNone/>
            </a:pPr>
            <a:r>
              <a:rPr lang="fi-FI">
                <a:solidFill>
                  <a:srgbClr val="202122"/>
                </a:solidFill>
                <a:latin typeface="+mj-lt"/>
              </a:rPr>
              <a:t>-&gt; Levisi kuitenkin muuallekin maailman, jonka ansiosta uskallus puhua seksuaalisesta häirinnästä on kasvanut</a:t>
            </a:r>
            <a:endParaRPr lang="fi-FI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50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37F0AA-4EA5-47AF-928D-A17D9D3F0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Vaikutuksia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499554-5C87-495B-8CE0-EBD9FD8B7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latin typeface="+mj-lt"/>
              </a:rPr>
              <a:t>Kampanjan myötä selvisi, että seksuaalinen häirintä onkin luultua yleisempää, esimerkiksi vuonna 2017 tasa-arvobarometrin mukaan jopa 39% naisista ja 17% miehistä koki seksuaalista ahdistelua</a:t>
            </a:r>
          </a:p>
          <a:p>
            <a:r>
              <a:rPr lang="fi-FI" dirty="0">
                <a:latin typeface="+mj-lt"/>
              </a:rPr>
              <a:t>Suomessa noin joka kolmas nainen ja noin joka kuudes mies</a:t>
            </a:r>
          </a:p>
          <a:p>
            <a:r>
              <a:rPr lang="fi-FI" dirty="0">
                <a:latin typeface="+mj-lt"/>
              </a:rPr>
              <a:t>Kampanjan avulla myös vertaistuki lisääntyi esimerkiksi keskustelupalstoilla ja uskallus hakea apua lisääntyi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71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5B3D28-8E71-4094-975C-9A9991EF5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CFA47B-C669-4430-B982-B8332BA07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Kampanjaa ja rohkeutta puhua asiasta on edesauttanut myös  julkisuudenhenkilöiden omien kokemuksien esiin tuonti</a:t>
            </a:r>
          </a:p>
          <a:p>
            <a:r>
              <a:rPr lang="fi-FI" dirty="0"/>
              <a:t>Esimerkiksi Lady </a:t>
            </a:r>
            <a:r>
              <a:rPr lang="fi-FI" dirty="0" err="1"/>
              <a:t>Gaga</a:t>
            </a:r>
            <a:r>
              <a:rPr lang="fi-FI" dirty="0"/>
              <a:t>, Jennifer Lawrence, Rupi </a:t>
            </a:r>
            <a:r>
              <a:rPr lang="fi-FI" dirty="0" err="1"/>
              <a:t>Kaur</a:t>
            </a:r>
            <a:r>
              <a:rPr lang="fi-FI" dirty="0"/>
              <a:t>, </a:t>
            </a:r>
            <a:r>
              <a:rPr lang="fi-FI" dirty="0" err="1"/>
              <a:t>Sheryl</a:t>
            </a:r>
            <a:r>
              <a:rPr lang="fi-FI" dirty="0"/>
              <a:t> </a:t>
            </a:r>
            <a:r>
              <a:rPr lang="fi-FI" dirty="0" err="1"/>
              <a:t>Crow</a:t>
            </a:r>
            <a:r>
              <a:rPr lang="fi-FI" dirty="0"/>
              <a:t> ja Ellen </a:t>
            </a:r>
            <a:r>
              <a:rPr lang="fi-FI" dirty="0" err="1"/>
              <a:t>Degeneres</a:t>
            </a:r>
            <a:r>
              <a:rPr lang="fi-FI" dirty="0"/>
              <a:t> ovat käyttäneet tunnistetta #metoo ja jakaneet kokemuksiaan</a:t>
            </a:r>
          </a:p>
          <a:p>
            <a:r>
              <a:rPr lang="fi-FI" dirty="0"/>
              <a:t>Myös suomalaiset tähdet, kuten Chisu ja Paula Vesala ovat jakaneet kokemuksiaan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576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199</Words>
  <Application>Microsoft Office PowerPoint</Application>
  <PresentationFormat>Laajakuva</PresentationFormat>
  <Paragraphs>17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Me Too - kampanja</vt:lpstr>
      <vt:lpstr>Mikä ”Me too” on?</vt:lpstr>
      <vt:lpstr>Tavoitteet</vt:lpstr>
      <vt:lpstr>Vaikutuksia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 Too - kampanja</dc:title>
  <dc:creator>kajosmaki@gmail.com</dc:creator>
  <cp:lastModifiedBy>kajosmaki@gmail.com</cp:lastModifiedBy>
  <cp:revision>3</cp:revision>
  <dcterms:created xsi:type="dcterms:W3CDTF">2021-02-08T08:37:15Z</dcterms:created>
  <dcterms:modified xsi:type="dcterms:W3CDTF">2021-02-08T08:59:44Z</dcterms:modified>
</cp:coreProperties>
</file>