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96D507-F30E-431B-98E8-27FB11640D4E}" v="331" dt="2021-01-29T09:04:20.106"/>
    <p1510:client id="{6823AD37-5294-F51A-C404-E277B5E47EAE}" v="1431" dt="2021-01-29T09:03:54.451"/>
    <p1510:client id="{A1C2EC74-F8D4-2528-4F01-BB99149306F1}" v="21" dt="2021-09-10T07:04:09.211"/>
    <p1510:client id="{BC25AE9F-E04B-2000-B787-33D7C37C0676}" v="1" dt="2021-02-23T18:39:21.125"/>
    <p1510:client id="{DCDEC44F-40F6-CF4D-D8DB-280CE471E7F4}" v="9" dt="2021-02-05T07:57:24.9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änninen Juliaana" userId="S::juliaana.hanninen@edu.keuruu.fi::7d9b025b-1f8e-44f7-8313-e9b8917aed94" providerId="AD" clId="Web-{A1C2EC74-F8D4-2528-4F01-BB99149306F1}"/>
    <pc:docChg chg="modSld sldOrd">
      <pc:chgData name="Hänninen Juliaana" userId="S::juliaana.hanninen@edu.keuruu.fi::7d9b025b-1f8e-44f7-8313-e9b8917aed94" providerId="AD" clId="Web-{A1C2EC74-F8D4-2528-4F01-BB99149306F1}" dt="2021-09-10T07:04:07.101" v="8" actId="20577"/>
      <pc:docMkLst>
        <pc:docMk/>
      </pc:docMkLst>
      <pc:sldChg chg="modSp">
        <pc:chgData name="Hänninen Juliaana" userId="S::juliaana.hanninen@edu.keuruu.fi::7d9b025b-1f8e-44f7-8313-e9b8917aed94" providerId="AD" clId="Web-{A1C2EC74-F8D4-2528-4F01-BB99149306F1}" dt="2021-09-10T06:56:47.998" v="6" actId="20577"/>
        <pc:sldMkLst>
          <pc:docMk/>
          <pc:sldMk cId="3601082625" sldId="256"/>
        </pc:sldMkLst>
        <pc:spChg chg="mod">
          <ac:chgData name="Hänninen Juliaana" userId="S::juliaana.hanninen@edu.keuruu.fi::7d9b025b-1f8e-44f7-8313-e9b8917aed94" providerId="AD" clId="Web-{A1C2EC74-F8D4-2528-4F01-BB99149306F1}" dt="2021-09-10T06:56:47.998" v="6" actId="20577"/>
          <ac:spMkLst>
            <pc:docMk/>
            <pc:sldMk cId="3601082625" sldId="256"/>
            <ac:spMk id="3" creationId="{00000000-0000-0000-0000-000000000000}"/>
          </ac:spMkLst>
        </pc:spChg>
      </pc:sldChg>
      <pc:sldChg chg="ord">
        <pc:chgData name="Hänninen Juliaana" userId="S::juliaana.hanninen@edu.keuruu.fi::7d9b025b-1f8e-44f7-8313-e9b8917aed94" providerId="AD" clId="Web-{A1C2EC74-F8D4-2528-4F01-BB99149306F1}" dt="2021-09-10T07:03:43.037" v="7"/>
        <pc:sldMkLst>
          <pc:docMk/>
          <pc:sldMk cId="3294661269" sldId="261"/>
        </pc:sldMkLst>
      </pc:sldChg>
      <pc:sldChg chg="modSp">
        <pc:chgData name="Hänninen Juliaana" userId="S::juliaana.hanninen@edu.keuruu.fi::7d9b025b-1f8e-44f7-8313-e9b8917aed94" providerId="AD" clId="Web-{A1C2EC74-F8D4-2528-4F01-BB99149306F1}" dt="2021-09-10T07:04:07.101" v="8" actId="20577"/>
        <pc:sldMkLst>
          <pc:docMk/>
          <pc:sldMk cId="62830981" sldId="262"/>
        </pc:sldMkLst>
        <pc:spChg chg="mod">
          <ac:chgData name="Hänninen Juliaana" userId="S::juliaana.hanninen@edu.keuruu.fi::7d9b025b-1f8e-44f7-8313-e9b8917aed94" providerId="AD" clId="Web-{A1C2EC74-F8D4-2528-4F01-BB99149306F1}" dt="2021-09-10T07:04:07.101" v="8" actId="20577"/>
          <ac:spMkLst>
            <pc:docMk/>
            <pc:sldMk cId="62830981" sldId="262"/>
            <ac:spMk id="3" creationId="{407EA914-49AA-4C1F-BEB4-2460D4980E90}"/>
          </ac:spMkLst>
        </pc:spChg>
      </pc:sldChg>
    </pc:docChg>
  </pc:docChgLst>
  <pc:docChgLst>
    <pc:chgData clId="Web-{3C96D507-F30E-431B-98E8-27FB11640D4E}"/>
    <pc:docChg chg="modSld">
      <pc:chgData name="" userId="" providerId="" clId="Web-{3C96D507-F30E-431B-98E8-27FB11640D4E}" dt="2021-01-29T08:40:21.994" v="3" actId="20577"/>
      <pc:docMkLst>
        <pc:docMk/>
      </pc:docMkLst>
      <pc:sldChg chg="modSp">
        <pc:chgData name="" userId="" providerId="" clId="Web-{3C96D507-F30E-431B-98E8-27FB11640D4E}" dt="2021-01-29T08:40:21.994" v="3" actId="20577"/>
        <pc:sldMkLst>
          <pc:docMk/>
          <pc:sldMk cId="3601082625" sldId="256"/>
        </pc:sldMkLst>
        <pc:spChg chg="mod">
          <ac:chgData name="" userId="" providerId="" clId="Web-{3C96D507-F30E-431B-98E8-27FB11640D4E}" dt="2021-01-29T08:40:21.994" v="3" actId="20577"/>
          <ac:spMkLst>
            <pc:docMk/>
            <pc:sldMk cId="3601082625" sldId="256"/>
            <ac:spMk id="2" creationId="{00000000-0000-0000-0000-000000000000}"/>
          </ac:spMkLst>
        </pc:spChg>
      </pc:sldChg>
    </pc:docChg>
  </pc:docChgLst>
  <pc:docChgLst>
    <pc:chgData name="Hänninen Juliaana" userId="S::juliaana.hanninen@edu.keuruu.fi::7d9b025b-1f8e-44f7-8313-e9b8917aed94" providerId="AD" clId="Web-{3C96D507-F30E-431B-98E8-27FB11640D4E}"/>
    <pc:docChg chg="addSld delSld modSld sldOrd">
      <pc:chgData name="Hänninen Juliaana" userId="S::juliaana.hanninen@edu.keuruu.fi::7d9b025b-1f8e-44f7-8313-e9b8917aed94" providerId="AD" clId="Web-{3C96D507-F30E-431B-98E8-27FB11640D4E}" dt="2021-01-29T09:04:20.106" v="164" actId="20577"/>
      <pc:docMkLst>
        <pc:docMk/>
      </pc:docMkLst>
      <pc:sldChg chg="addSp delSp modSp mod setBg setClrOvrMap">
        <pc:chgData name="Hänninen Juliaana" userId="S::juliaana.hanninen@edu.keuruu.fi::7d9b025b-1f8e-44f7-8313-e9b8917aed94" providerId="AD" clId="Web-{3C96D507-F30E-431B-98E8-27FB11640D4E}" dt="2021-01-29T08:43:14.193" v="19"/>
        <pc:sldMkLst>
          <pc:docMk/>
          <pc:sldMk cId="3601082625" sldId="256"/>
        </pc:sldMkLst>
        <pc:spChg chg="mod">
          <ac:chgData name="Hänninen Juliaana" userId="S::juliaana.hanninen@edu.keuruu.fi::7d9b025b-1f8e-44f7-8313-e9b8917aed94" providerId="AD" clId="Web-{3C96D507-F30E-431B-98E8-27FB11640D4E}" dt="2021-01-29T08:43:14.193" v="19"/>
          <ac:spMkLst>
            <pc:docMk/>
            <pc:sldMk cId="3601082625" sldId="256"/>
            <ac:spMk id="2" creationId="{00000000-0000-0000-0000-000000000000}"/>
          </ac:spMkLst>
        </pc:spChg>
        <pc:spChg chg="mod">
          <ac:chgData name="Hänninen Juliaana" userId="S::juliaana.hanninen@edu.keuruu.fi::7d9b025b-1f8e-44f7-8313-e9b8917aed94" providerId="AD" clId="Web-{3C96D507-F30E-431B-98E8-27FB11640D4E}" dt="2021-01-29T08:43:14.193" v="19"/>
          <ac:spMkLst>
            <pc:docMk/>
            <pc:sldMk cId="3601082625" sldId="256"/>
            <ac:spMk id="3" creationId="{00000000-0000-0000-0000-000000000000}"/>
          </ac:spMkLst>
        </pc:spChg>
        <pc:spChg chg="add">
          <ac:chgData name="Hänninen Juliaana" userId="S::juliaana.hanninen@edu.keuruu.fi::7d9b025b-1f8e-44f7-8313-e9b8917aed94" providerId="AD" clId="Web-{3C96D507-F30E-431B-98E8-27FB11640D4E}" dt="2021-01-29T08:43:14.193" v="19"/>
          <ac:spMkLst>
            <pc:docMk/>
            <pc:sldMk cId="3601082625" sldId="256"/>
            <ac:spMk id="6" creationId="{1E954AF0-B5CC-4A16-ACDA-675B5694F2C8}"/>
          </ac:spMkLst>
        </pc:spChg>
        <pc:spChg chg="add">
          <ac:chgData name="Hänninen Juliaana" userId="S::juliaana.hanninen@edu.keuruu.fi::7d9b025b-1f8e-44f7-8313-e9b8917aed94" providerId="AD" clId="Web-{3C96D507-F30E-431B-98E8-27FB11640D4E}" dt="2021-01-29T08:43:14.193" v="19"/>
          <ac:spMkLst>
            <pc:docMk/>
            <pc:sldMk cId="3601082625" sldId="256"/>
            <ac:spMk id="7" creationId="{325322DD-3792-4947-A96A-1B6D9D786960}"/>
          </ac:spMkLst>
        </pc:spChg>
        <pc:spChg chg="add del">
          <ac:chgData name="Hänninen Juliaana" userId="S::juliaana.hanninen@edu.keuruu.fi::7d9b025b-1f8e-44f7-8313-e9b8917aed94" providerId="AD" clId="Web-{3C96D507-F30E-431B-98E8-27FB11640D4E}" dt="2021-01-29T08:43:14.177" v="18"/>
          <ac:spMkLst>
            <pc:docMk/>
            <pc:sldMk cId="3601082625" sldId="256"/>
            <ac:spMk id="9" creationId="{1F9A0C1C-8ABC-401B-8FE9-AC9327C4C587}"/>
          </ac:spMkLst>
        </pc:spChg>
        <pc:spChg chg="add del">
          <ac:chgData name="Hänninen Juliaana" userId="S::juliaana.hanninen@edu.keuruu.fi::7d9b025b-1f8e-44f7-8313-e9b8917aed94" providerId="AD" clId="Web-{3C96D507-F30E-431B-98E8-27FB11640D4E}" dt="2021-01-29T08:43:14.177" v="18"/>
          <ac:spMkLst>
            <pc:docMk/>
            <pc:sldMk cId="3601082625" sldId="256"/>
            <ac:spMk id="11" creationId="{BA5783C3-2F96-40A7-A24F-30CB07AA3928}"/>
          </ac:spMkLst>
        </pc:spChg>
        <pc:spChg chg="add del">
          <ac:chgData name="Hänninen Juliaana" userId="S::juliaana.hanninen@edu.keuruu.fi::7d9b025b-1f8e-44f7-8313-e9b8917aed94" providerId="AD" clId="Web-{3C96D507-F30E-431B-98E8-27FB11640D4E}" dt="2021-01-29T08:43:14.177" v="18"/>
          <ac:spMkLst>
            <pc:docMk/>
            <pc:sldMk cId="3601082625" sldId="256"/>
            <ac:spMk id="13" creationId="{A9D08DBA-0326-4C4E-ACFB-576F3ABDD2D0}"/>
          </ac:spMkLst>
        </pc:spChg>
        <pc:picChg chg="add mod ord">
          <ac:chgData name="Hänninen Juliaana" userId="S::juliaana.hanninen@edu.keuruu.fi::7d9b025b-1f8e-44f7-8313-e9b8917aed94" providerId="AD" clId="Web-{3C96D507-F30E-431B-98E8-27FB11640D4E}" dt="2021-01-29T08:43:14.193" v="19"/>
          <ac:picMkLst>
            <pc:docMk/>
            <pc:sldMk cId="3601082625" sldId="256"/>
            <ac:picMk id="4" creationId="{EEECA41B-4AAA-4B45-B3A1-3E58296C9395}"/>
          </ac:picMkLst>
        </pc:picChg>
      </pc:sldChg>
      <pc:sldChg chg="modSp new del mod modShow">
        <pc:chgData name="Hänninen Juliaana" userId="S::juliaana.hanninen@edu.keuruu.fi::7d9b025b-1f8e-44f7-8313-e9b8917aed94" providerId="AD" clId="Web-{3C96D507-F30E-431B-98E8-27FB11640D4E}" dt="2021-01-29T08:47:40.039" v="38"/>
        <pc:sldMkLst>
          <pc:docMk/>
          <pc:sldMk cId="1490960359" sldId="258"/>
        </pc:sldMkLst>
        <pc:spChg chg="mod">
          <ac:chgData name="Hänninen Juliaana" userId="S::juliaana.hanninen@edu.keuruu.fi::7d9b025b-1f8e-44f7-8313-e9b8917aed94" providerId="AD" clId="Web-{3C96D507-F30E-431B-98E8-27FB11640D4E}" dt="2021-01-29T08:47:14.131" v="33" actId="20577"/>
          <ac:spMkLst>
            <pc:docMk/>
            <pc:sldMk cId="1490960359" sldId="258"/>
            <ac:spMk id="2" creationId="{CE6133B1-F9B1-44A1-9E43-A6985042382C}"/>
          </ac:spMkLst>
        </pc:spChg>
        <pc:spChg chg="mod">
          <ac:chgData name="Hänninen Juliaana" userId="S::juliaana.hanninen@edu.keuruu.fi::7d9b025b-1f8e-44f7-8313-e9b8917aed94" providerId="AD" clId="Web-{3C96D507-F30E-431B-98E8-27FB11640D4E}" dt="2021-01-29T08:47:20.944" v="36" actId="20577"/>
          <ac:spMkLst>
            <pc:docMk/>
            <pc:sldMk cId="1490960359" sldId="258"/>
            <ac:spMk id="3" creationId="{0FB41A45-3397-4C8F-83D6-9F03C43E06AD}"/>
          </ac:spMkLst>
        </pc:spChg>
      </pc:sldChg>
      <pc:sldChg chg="modSp new ord">
        <pc:chgData name="Hänninen Juliaana" userId="S::juliaana.hanninen@edu.keuruu.fi::7d9b025b-1f8e-44f7-8313-e9b8917aed94" providerId="AD" clId="Web-{3C96D507-F30E-431B-98E8-27FB11640D4E}" dt="2021-01-29T09:04:20.106" v="164" actId="20577"/>
        <pc:sldMkLst>
          <pc:docMk/>
          <pc:sldMk cId="3846769641" sldId="260"/>
        </pc:sldMkLst>
        <pc:spChg chg="mod">
          <ac:chgData name="Hänninen Juliaana" userId="S::juliaana.hanninen@edu.keuruu.fi::7d9b025b-1f8e-44f7-8313-e9b8917aed94" providerId="AD" clId="Web-{3C96D507-F30E-431B-98E8-27FB11640D4E}" dt="2021-01-29T08:49:35.359" v="65" actId="20577"/>
          <ac:spMkLst>
            <pc:docMk/>
            <pc:sldMk cId="3846769641" sldId="260"/>
            <ac:spMk id="2" creationId="{1AE402D3-CF06-4586-80BE-261648B929C3}"/>
          </ac:spMkLst>
        </pc:spChg>
        <pc:spChg chg="mod">
          <ac:chgData name="Hänninen Juliaana" userId="S::juliaana.hanninen@edu.keuruu.fi::7d9b025b-1f8e-44f7-8313-e9b8917aed94" providerId="AD" clId="Web-{3C96D507-F30E-431B-98E8-27FB11640D4E}" dt="2021-01-29T09:04:20.106" v="164" actId="20577"/>
          <ac:spMkLst>
            <pc:docMk/>
            <pc:sldMk cId="3846769641" sldId="260"/>
            <ac:spMk id="3" creationId="{1367F0B8-3738-48E8-BE0C-B333A18A1462}"/>
          </ac:spMkLst>
        </pc:spChg>
      </pc:sldChg>
      <pc:sldChg chg="modSp">
        <pc:chgData name="Hänninen Juliaana" userId="S::juliaana.hanninen@edu.keuruu.fi::7d9b025b-1f8e-44f7-8313-e9b8917aed94" providerId="AD" clId="Web-{3C96D507-F30E-431B-98E8-27FB11640D4E}" dt="2021-01-29T09:00:58.530" v="141" actId="20577"/>
        <pc:sldMkLst>
          <pc:docMk/>
          <pc:sldMk cId="3294661269" sldId="261"/>
        </pc:sldMkLst>
        <pc:spChg chg="mod">
          <ac:chgData name="Hänninen Juliaana" userId="S::juliaana.hanninen@edu.keuruu.fi::7d9b025b-1f8e-44f7-8313-e9b8917aed94" providerId="AD" clId="Web-{3C96D507-F30E-431B-98E8-27FB11640D4E}" dt="2021-01-29T09:00:58.530" v="141" actId="20577"/>
          <ac:spMkLst>
            <pc:docMk/>
            <pc:sldMk cId="3294661269" sldId="261"/>
            <ac:spMk id="3" creationId="{1AE6DB0B-E9D7-479B-A0D4-8AA6A0BFFF1F}"/>
          </ac:spMkLst>
        </pc:spChg>
      </pc:sldChg>
    </pc:docChg>
  </pc:docChgLst>
  <pc:docChgLst>
    <pc:chgData name="Heikkila Ida" userId="S::ida.heikkila@edu.keuruu.fi::065d129c-7dc0-495f-af8f-9a0bf2ffa9fd" providerId="AD" clId="Web-{6823AD37-5294-F51A-C404-E277B5E47EAE}"/>
    <pc:docChg chg="addSld modSld">
      <pc:chgData name="Heikkila Ida" userId="S::ida.heikkila@edu.keuruu.fi::065d129c-7dc0-495f-af8f-9a0bf2ffa9fd" providerId="AD" clId="Web-{6823AD37-5294-F51A-C404-E277B5E47EAE}" dt="2021-01-29T09:03:52.717" v="677" actId="20577"/>
      <pc:docMkLst>
        <pc:docMk/>
      </pc:docMkLst>
      <pc:sldChg chg="modSp new">
        <pc:chgData name="Heikkila Ida" userId="S::ida.heikkila@edu.keuruu.fi::065d129c-7dc0-495f-af8f-9a0bf2ffa9fd" providerId="AD" clId="Web-{6823AD37-5294-F51A-C404-E277B5E47EAE}" dt="2021-01-29T08:46:09.301" v="170" actId="20577"/>
        <pc:sldMkLst>
          <pc:docMk/>
          <pc:sldMk cId="660236033" sldId="257"/>
        </pc:sldMkLst>
        <pc:spChg chg="mod">
          <ac:chgData name="Heikkila Ida" userId="S::ida.heikkila@edu.keuruu.fi::065d129c-7dc0-495f-af8f-9a0bf2ffa9fd" providerId="AD" clId="Web-{6823AD37-5294-F51A-C404-E277B5E47EAE}" dt="2021-01-29T08:43:58.660" v="14" actId="20577"/>
          <ac:spMkLst>
            <pc:docMk/>
            <pc:sldMk cId="660236033" sldId="257"/>
            <ac:spMk id="2" creationId="{0804EE91-2E82-452F-855E-39B4D10DC91D}"/>
          </ac:spMkLst>
        </pc:spChg>
        <pc:spChg chg="mod">
          <ac:chgData name="Heikkila Ida" userId="S::ida.heikkila@edu.keuruu.fi::065d129c-7dc0-495f-af8f-9a0bf2ffa9fd" providerId="AD" clId="Web-{6823AD37-5294-F51A-C404-E277B5E47EAE}" dt="2021-01-29T08:46:09.301" v="170" actId="20577"/>
          <ac:spMkLst>
            <pc:docMk/>
            <pc:sldMk cId="660236033" sldId="257"/>
            <ac:spMk id="3" creationId="{DB6AD957-177D-476A-8D71-3D92CCCF2B27}"/>
          </ac:spMkLst>
        </pc:spChg>
      </pc:sldChg>
      <pc:sldChg chg="modSp new">
        <pc:chgData name="Heikkila Ida" userId="S::ida.heikkila@edu.keuruu.fi::065d129c-7dc0-495f-af8f-9a0bf2ffa9fd" providerId="AD" clId="Web-{6823AD37-5294-F51A-C404-E277B5E47EAE}" dt="2021-01-29T08:52:40.695" v="560" actId="20577"/>
        <pc:sldMkLst>
          <pc:docMk/>
          <pc:sldMk cId="350756785" sldId="259"/>
        </pc:sldMkLst>
        <pc:spChg chg="mod">
          <ac:chgData name="Heikkila Ida" userId="S::ida.heikkila@edu.keuruu.fi::065d129c-7dc0-495f-af8f-9a0bf2ffa9fd" providerId="AD" clId="Web-{6823AD37-5294-F51A-C404-E277B5E47EAE}" dt="2021-01-29T08:47:23.536" v="181" actId="20577"/>
          <ac:spMkLst>
            <pc:docMk/>
            <pc:sldMk cId="350756785" sldId="259"/>
            <ac:spMk id="2" creationId="{B45CE1EE-1FEE-4E6A-ABD7-9C58EE1C1AE8}"/>
          </ac:spMkLst>
        </pc:spChg>
        <pc:spChg chg="mod">
          <ac:chgData name="Heikkila Ida" userId="S::ida.heikkila@edu.keuruu.fi::065d129c-7dc0-495f-af8f-9a0bf2ffa9fd" providerId="AD" clId="Web-{6823AD37-5294-F51A-C404-E277B5E47EAE}" dt="2021-01-29T08:52:40.695" v="560" actId="20577"/>
          <ac:spMkLst>
            <pc:docMk/>
            <pc:sldMk cId="350756785" sldId="259"/>
            <ac:spMk id="3" creationId="{56AD3137-9B67-4198-A9AF-64845B5DCB86}"/>
          </ac:spMkLst>
        </pc:spChg>
      </pc:sldChg>
      <pc:sldChg chg="modSp">
        <pc:chgData name="Heikkila Ida" userId="S::ida.heikkila@edu.keuruu.fi::065d129c-7dc0-495f-af8f-9a0bf2ffa9fd" providerId="AD" clId="Web-{6823AD37-5294-F51A-C404-E277B5E47EAE}" dt="2021-01-29T08:53:55.649" v="563" actId="20577"/>
        <pc:sldMkLst>
          <pc:docMk/>
          <pc:sldMk cId="3846769641" sldId="260"/>
        </pc:sldMkLst>
        <pc:spChg chg="mod">
          <ac:chgData name="Heikkila Ida" userId="S::ida.heikkila@edu.keuruu.fi::065d129c-7dc0-495f-af8f-9a0bf2ffa9fd" providerId="AD" clId="Web-{6823AD37-5294-F51A-C404-E277B5E47EAE}" dt="2021-01-29T08:53:55.649" v="563" actId="20577"/>
          <ac:spMkLst>
            <pc:docMk/>
            <pc:sldMk cId="3846769641" sldId="260"/>
            <ac:spMk id="3" creationId="{1367F0B8-3738-48E8-BE0C-B333A18A1462}"/>
          </ac:spMkLst>
        </pc:spChg>
      </pc:sldChg>
      <pc:sldChg chg="modSp new">
        <pc:chgData name="Heikkila Ida" userId="S::ida.heikkila@edu.keuruu.fi::065d129c-7dc0-495f-af8f-9a0bf2ffa9fd" providerId="AD" clId="Web-{6823AD37-5294-F51A-C404-E277B5E47EAE}" dt="2021-01-29T09:03:43.529" v="672" actId="20577"/>
        <pc:sldMkLst>
          <pc:docMk/>
          <pc:sldMk cId="3294661269" sldId="261"/>
        </pc:sldMkLst>
        <pc:spChg chg="mod">
          <ac:chgData name="Heikkila Ida" userId="S::ida.heikkila@edu.keuruu.fi::065d129c-7dc0-495f-af8f-9a0bf2ffa9fd" providerId="AD" clId="Web-{6823AD37-5294-F51A-C404-E277B5E47EAE}" dt="2021-01-29T08:55:21.900" v="578" actId="20577"/>
          <ac:spMkLst>
            <pc:docMk/>
            <pc:sldMk cId="3294661269" sldId="261"/>
            <ac:spMk id="2" creationId="{93531912-DD3A-4C86-B3F8-8FF0338181EA}"/>
          </ac:spMkLst>
        </pc:spChg>
        <pc:spChg chg="mod">
          <ac:chgData name="Heikkila Ida" userId="S::ida.heikkila@edu.keuruu.fi::065d129c-7dc0-495f-af8f-9a0bf2ffa9fd" providerId="AD" clId="Web-{6823AD37-5294-F51A-C404-E277B5E47EAE}" dt="2021-01-29T09:03:43.529" v="672" actId="20577"/>
          <ac:spMkLst>
            <pc:docMk/>
            <pc:sldMk cId="3294661269" sldId="261"/>
            <ac:spMk id="3" creationId="{1AE6DB0B-E9D7-479B-A0D4-8AA6A0BFFF1F}"/>
          </ac:spMkLst>
        </pc:spChg>
      </pc:sldChg>
      <pc:sldChg chg="modSp new">
        <pc:chgData name="Heikkila Ida" userId="S::ida.heikkila@edu.keuruu.fi::065d129c-7dc0-495f-af8f-9a0bf2ffa9fd" providerId="AD" clId="Web-{6823AD37-5294-F51A-C404-E277B5E47EAE}" dt="2021-01-29T09:03:52.717" v="677" actId="20577"/>
        <pc:sldMkLst>
          <pc:docMk/>
          <pc:sldMk cId="62830981" sldId="262"/>
        </pc:sldMkLst>
        <pc:spChg chg="mod">
          <ac:chgData name="Heikkila Ida" userId="S::ida.heikkila@edu.keuruu.fi::065d129c-7dc0-495f-af8f-9a0bf2ffa9fd" providerId="AD" clId="Web-{6823AD37-5294-F51A-C404-E277B5E47EAE}" dt="2021-01-29T09:02:56.904" v="612" actId="20577"/>
          <ac:spMkLst>
            <pc:docMk/>
            <pc:sldMk cId="62830981" sldId="262"/>
            <ac:spMk id="2" creationId="{1164BC3F-67E7-43E5-9527-8A06A4164766}"/>
          </ac:spMkLst>
        </pc:spChg>
        <pc:spChg chg="mod">
          <ac:chgData name="Heikkila Ida" userId="S::ida.heikkila@edu.keuruu.fi::065d129c-7dc0-495f-af8f-9a0bf2ffa9fd" providerId="AD" clId="Web-{6823AD37-5294-F51A-C404-E277B5E47EAE}" dt="2021-01-29T09:03:52.717" v="677" actId="20577"/>
          <ac:spMkLst>
            <pc:docMk/>
            <pc:sldMk cId="62830981" sldId="262"/>
            <ac:spMk id="3" creationId="{407EA914-49AA-4C1F-BEB4-2460D4980E90}"/>
          </ac:spMkLst>
        </pc:spChg>
      </pc:sldChg>
    </pc:docChg>
  </pc:docChgLst>
  <pc:docChgLst>
    <pc:chgData name="Hänninen Juliaana" userId="S::juliaana.hanninen@edu.keuruu.fi::7d9b025b-1f8e-44f7-8313-e9b8917aed94" providerId="AD" clId="Web-{DCDEC44F-40F6-CF4D-D8DB-280CE471E7F4}"/>
    <pc:docChg chg="modSld">
      <pc:chgData name="Hänninen Juliaana" userId="S::juliaana.hanninen@edu.keuruu.fi::7d9b025b-1f8e-44f7-8313-e9b8917aed94" providerId="AD" clId="Web-{DCDEC44F-40F6-CF4D-D8DB-280CE471E7F4}" dt="2021-02-05T07:57:22.421" v="3" actId="20577"/>
      <pc:docMkLst>
        <pc:docMk/>
      </pc:docMkLst>
      <pc:sldChg chg="modSp">
        <pc:chgData name="Hänninen Juliaana" userId="S::juliaana.hanninen@edu.keuruu.fi::7d9b025b-1f8e-44f7-8313-e9b8917aed94" providerId="AD" clId="Web-{DCDEC44F-40F6-CF4D-D8DB-280CE471E7F4}" dt="2021-02-05T07:57:22.421" v="3" actId="20577"/>
        <pc:sldMkLst>
          <pc:docMk/>
          <pc:sldMk cId="62830981" sldId="262"/>
        </pc:sldMkLst>
        <pc:spChg chg="mod">
          <ac:chgData name="Hänninen Juliaana" userId="S::juliaana.hanninen@edu.keuruu.fi::7d9b025b-1f8e-44f7-8313-e9b8917aed94" providerId="AD" clId="Web-{DCDEC44F-40F6-CF4D-D8DB-280CE471E7F4}" dt="2021-02-05T07:57:22.421" v="3" actId="20577"/>
          <ac:spMkLst>
            <pc:docMk/>
            <pc:sldMk cId="62830981" sldId="262"/>
            <ac:spMk id="3" creationId="{407EA914-49AA-4C1F-BEB4-2460D4980E90}"/>
          </ac:spMkLst>
        </pc:spChg>
      </pc:sldChg>
    </pc:docChg>
  </pc:docChgLst>
  <pc:docChgLst>
    <pc:chgData name="Hänninen Juliaana" userId="S::juliaana.hanninen@edu.keuruu.fi::7d9b025b-1f8e-44f7-8313-e9b8917aed94" providerId="AD" clId="Web-{BC25AE9F-E04B-2000-B787-33D7C37C0676}"/>
    <pc:docChg chg="sldOrd">
      <pc:chgData name="Hänninen Juliaana" userId="S::juliaana.hanninen@edu.keuruu.fi::7d9b025b-1f8e-44f7-8313-e9b8917aed94" providerId="AD" clId="Web-{BC25AE9F-E04B-2000-B787-33D7C37C0676}" dt="2021-02-23T18:39:21.125" v="0"/>
      <pc:docMkLst>
        <pc:docMk/>
      </pc:docMkLst>
      <pc:sldChg chg="ord">
        <pc:chgData name="Hänninen Juliaana" userId="S::juliaana.hanninen@edu.keuruu.fi::7d9b025b-1f8e-44f7-8313-e9b8917aed94" providerId="AD" clId="Web-{BC25AE9F-E04B-2000-B787-33D7C37C0676}" dt="2021-02-23T18:39:21.125" v="0"/>
        <pc:sldMkLst>
          <pc:docMk/>
          <pc:sldMk cId="62830981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8">
            <a:extLst>
              <a:ext uri="{FF2B5EF4-FFF2-40B4-BE49-F238E27FC236}">
                <a16:creationId xmlns:a16="http://schemas.microsoft.com/office/drawing/2014/main" id="{1E954AF0-B5CC-4A16-ACDA-675B5694F2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Kuva 4" descr="Kuva, joka sisältää kohteen kasvi, istuminen, pöytä, puu&#10;&#10;Kuvaus luotu automaattisesti">
            <a:extLst>
              <a:ext uri="{FF2B5EF4-FFF2-40B4-BE49-F238E27FC236}">
                <a16:creationId xmlns:a16="http://schemas.microsoft.com/office/drawing/2014/main" id="{EEECA41B-4AAA-4B45-B3A1-3E58296C93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275" y="1190705"/>
            <a:ext cx="6900380" cy="4476590"/>
          </a:xfrm>
          <a:prstGeom prst="rect">
            <a:avLst/>
          </a:prstGeom>
        </p:spPr>
      </p:pic>
      <p:sp>
        <p:nvSpPr>
          <p:cNvPr id="7" name="Freeform 6">
            <a:extLst>
              <a:ext uri="{FF2B5EF4-FFF2-40B4-BE49-F238E27FC236}">
                <a16:creationId xmlns:a16="http://schemas.microsoft.com/office/drawing/2014/main" id="{325322DD-3792-4947-A96A-1B6D9D7869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983434" y="640080"/>
            <a:ext cx="2296028" cy="3674981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69666" y="1314922"/>
            <a:ext cx="3176246" cy="3000139"/>
          </a:xfrm>
        </p:spPr>
        <p:txBody>
          <a:bodyPr>
            <a:normAutofit/>
          </a:bodyPr>
          <a:lstStyle/>
          <a:p>
            <a:pPr algn="l"/>
            <a:r>
              <a:rPr lang="en-US" sz="4800"/>
              <a:t>kannabis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69666" y="4458645"/>
            <a:ext cx="3176246" cy="165641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sz="2000" dirty="0">
                <a:solidFill>
                  <a:srgbClr val="EFEDE3"/>
                </a:solidFill>
              </a:rPr>
              <a:t>Ida, Jasmin ja Juliaana</a:t>
            </a:r>
          </a:p>
        </p:txBody>
      </p:sp>
    </p:spTree>
    <p:extLst>
      <p:ext uri="{BB962C8B-B14F-4D97-AF65-F5344CB8AC3E}">
        <p14:creationId xmlns:p14="http://schemas.microsoft.com/office/powerpoint/2010/main" val="36010826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804EE91-2E82-452F-855E-39B4D10DC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Vaikutus aivoihin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B6AD957-177D-476A-8D71-3D92CCCF2B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83540" indent="-383540"/>
            <a:r>
              <a:rPr lang="fi-FI" sz="3200"/>
              <a:t>Kannabiksen psykoaktiivisin aine THC sitoutuu kannabinoidireseptoreihin, joita sijaitsee aivoissa ja ääreishermostossa</a:t>
            </a:r>
          </a:p>
          <a:p>
            <a:pPr marL="383540" indent="-383540"/>
            <a:r>
              <a:rPr lang="fi-FI" sz="3200"/>
              <a:t>Vaikutus keskushermostoon on lamauttava</a:t>
            </a:r>
          </a:p>
        </p:txBody>
      </p:sp>
    </p:spTree>
    <p:extLst>
      <p:ext uri="{BB962C8B-B14F-4D97-AF65-F5344CB8AC3E}">
        <p14:creationId xmlns:p14="http://schemas.microsoft.com/office/powerpoint/2010/main" val="660236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AE402D3-CF06-4586-80BE-261648B92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Välittäjäaineiden tehtävät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367F0B8-3738-48E8-BE0C-B333A18A1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83540" indent="-383540"/>
            <a:r>
              <a:rPr lang="fi-FI">
                <a:ea typeface="+mn-lt"/>
                <a:cs typeface="+mn-lt"/>
              </a:rPr>
              <a:t>kannabiksen keskeisimmät </a:t>
            </a:r>
            <a:r>
              <a:rPr lang="fi-FI" err="1">
                <a:ea typeface="+mn-lt"/>
                <a:cs typeface="+mn-lt"/>
              </a:rPr>
              <a:t>vaikiuttavat</a:t>
            </a:r>
            <a:r>
              <a:rPr lang="fi-FI">
                <a:ea typeface="+mn-lt"/>
                <a:cs typeface="+mn-lt"/>
              </a:rPr>
              <a:t> ainesosat ovat rasvaliukoinen THC eli delta-9-tetrahydrokannabinoli ja CBD eli </a:t>
            </a:r>
            <a:r>
              <a:rPr lang="fi-FI" err="1">
                <a:ea typeface="+mn-lt"/>
                <a:cs typeface="+mn-lt"/>
              </a:rPr>
              <a:t>kannabidioli</a:t>
            </a:r>
            <a:r>
              <a:rPr lang="fi-FI">
                <a:ea typeface="+mn-lt"/>
                <a:cs typeface="+mn-lt"/>
              </a:rPr>
              <a:t>.</a:t>
            </a:r>
            <a:endParaRPr lang="fi-FI"/>
          </a:p>
          <a:p>
            <a:pPr marL="383540" indent="-383540"/>
            <a:r>
              <a:rPr lang="fi-FI"/>
              <a:t>THC lamaa keskushermostoa</a:t>
            </a:r>
          </a:p>
          <a:p>
            <a:pPr marL="383540" indent="-383540"/>
            <a:r>
              <a:rPr lang="fi-FI">
                <a:ea typeface="+mn-lt"/>
                <a:cs typeface="+mn-lt"/>
              </a:rPr>
              <a:t>Kannabiksen vaikuttava aine, THC varastoituu rasvakudoksiin, josta se vapautuu hyvin hitaasti. 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46769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45CE1EE-1FEE-4E6A-ABD7-9C58EE1C1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Aiheuttaa: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6AD3137-9B67-4198-A9AF-64845B5DC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92385"/>
            <a:ext cx="9601200" cy="491001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i-FI" b="1"/>
              <a:t>Positiiviseksi koettuja vaikutuksia on</a:t>
            </a:r>
          </a:p>
          <a:p>
            <a:pPr marL="383540" indent="-383540">
              <a:buFont typeface="Arial" panose="020B0503020102020204" pitchFamily="34" charset="0"/>
              <a:buChar char="•"/>
            </a:pPr>
            <a:r>
              <a:rPr lang="fi-FI"/>
              <a:t>Piristää ja rauhoittaa</a:t>
            </a:r>
          </a:p>
          <a:p>
            <a:pPr marL="383540" indent="-383540">
              <a:buFont typeface="Arial" panose="020B0503020102020204" pitchFamily="34" charset="0"/>
              <a:buChar char="•"/>
            </a:pPr>
            <a:r>
              <a:rPr lang="fi-FI"/>
              <a:t>Vähentää aggressiivisuutta ja rentouttaa</a:t>
            </a:r>
          </a:p>
          <a:p>
            <a:pPr marL="383540" indent="-383540">
              <a:buFont typeface="Arial" panose="020B0503020102020204" pitchFamily="34" charset="0"/>
              <a:buChar char="•"/>
            </a:pPr>
            <a:r>
              <a:rPr lang="fi-FI"/>
              <a:t>Voi myös aktivoida ajatuksen juoksua ja tehden käyttäjästä sosiaalisemman</a:t>
            </a:r>
          </a:p>
          <a:p>
            <a:pPr marL="383540" indent="-383540">
              <a:buFont typeface="Arial" panose="020B0503020102020204" pitchFamily="34" charset="0"/>
              <a:buChar char="•"/>
            </a:pPr>
            <a:r>
              <a:rPr lang="fi-FI"/>
              <a:t>Herkistää aisteja</a:t>
            </a:r>
          </a:p>
          <a:p>
            <a:pPr marL="0" indent="0">
              <a:buNone/>
            </a:pPr>
            <a:endParaRPr lang="fi-FI"/>
          </a:p>
          <a:p>
            <a:pPr marL="0" indent="0">
              <a:buNone/>
            </a:pPr>
            <a:r>
              <a:rPr lang="fi-FI" b="1"/>
              <a:t>Negatiivisia vaikutuksia</a:t>
            </a:r>
          </a:p>
          <a:p>
            <a:pPr marL="383540" indent="-383540">
              <a:buFont typeface="Arial" panose="020B0503020102020204" pitchFamily="34" charset="0"/>
              <a:buChar char="•"/>
            </a:pPr>
            <a:r>
              <a:rPr lang="fi-FI"/>
              <a:t>Heikentää työmuistia, huomiokykyä, koordinaatiokykyä ja reaktionopeutta</a:t>
            </a:r>
          </a:p>
          <a:p>
            <a:pPr marL="383540" indent="-383540">
              <a:buFont typeface="Arial" panose="020B0503020102020204" pitchFamily="34" charset="0"/>
              <a:buChar char="•"/>
            </a:pPr>
            <a:r>
              <a:rPr lang="fi-FI"/>
              <a:t>Laskee kehon lämpötilaa ja nostaa sykettä</a:t>
            </a:r>
          </a:p>
          <a:p>
            <a:pPr marL="383540" indent="-383540">
              <a:buFont typeface="Arial" panose="020B0503020102020204" pitchFamily="34" charset="0"/>
              <a:buChar char="•"/>
            </a:pPr>
            <a:r>
              <a:rPr lang="fi-FI"/>
              <a:t>Lisää levottomuutta ja kuolemanpelkoa</a:t>
            </a:r>
          </a:p>
        </p:txBody>
      </p:sp>
    </p:spTree>
    <p:extLst>
      <p:ext uri="{BB962C8B-B14F-4D97-AF65-F5344CB8AC3E}">
        <p14:creationId xmlns:p14="http://schemas.microsoft.com/office/powerpoint/2010/main" val="350756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3531912-DD3A-4C86-B3F8-8FF033818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Muuta mainittavaa: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AE6DB0B-E9D7-479B-A0D4-8AA6A0BFF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83540" indent="-383540"/>
            <a:r>
              <a:rPr lang="fi-FI" sz="2400">
                <a:ea typeface="+mn-lt"/>
                <a:cs typeface="+mn-lt"/>
              </a:rPr>
              <a:t>Säännöllinen ja pitkäaikainen kannabiksen käyttö johtaa sietokyvyn kehittymiseen, jolloin käyttäjä tarvitsee aina vain suurempia annoksia.</a:t>
            </a:r>
          </a:p>
          <a:p>
            <a:pPr marL="383540" indent="-383540"/>
            <a:r>
              <a:rPr lang="fi-FI" sz="2400">
                <a:ea typeface="+mn-lt"/>
                <a:cs typeface="+mn-lt"/>
              </a:rPr>
              <a:t>Psyykkinen riippuvuus kannabikseen voi kehittyä, kun kannabista käytetään säännöllisesti.</a:t>
            </a:r>
          </a:p>
          <a:p>
            <a:pPr marL="383540" indent="-383540"/>
            <a:r>
              <a:rPr lang="fi-FI" sz="2400">
                <a:ea typeface="+mn-lt"/>
                <a:cs typeface="+mn-lt"/>
              </a:rPr>
              <a:t>vieroitusoireita ovat unihäiriöt, hermostuneisuus, hikoilu ja ruokahaluttomuus.</a:t>
            </a:r>
          </a:p>
          <a:p>
            <a:pPr marL="0" indent="0">
              <a:buNone/>
            </a:pPr>
            <a:endParaRPr lang="fi-FI" sz="2400">
              <a:ea typeface="+mn-lt"/>
              <a:cs typeface="+mn-lt"/>
            </a:endParaRPr>
          </a:p>
          <a:p>
            <a:pPr marL="383540" indent="-383540"/>
            <a:endParaRPr lang="fi-FI" sz="2400"/>
          </a:p>
        </p:txBody>
      </p:sp>
    </p:spTree>
    <p:extLst>
      <p:ext uri="{BB962C8B-B14F-4D97-AF65-F5344CB8AC3E}">
        <p14:creationId xmlns:p14="http://schemas.microsoft.com/office/powerpoint/2010/main" val="3294661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164BC3F-67E7-43E5-9527-8A06A4164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Nykyaika 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07EA914-49AA-4C1F-BEB4-2460D4980E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383540" indent="-383540"/>
            <a:r>
              <a:rPr lang="fi-FI" dirty="0"/>
              <a:t>Suomessa suunnitellaan kannabiksen laillistamista.</a:t>
            </a:r>
          </a:p>
          <a:p>
            <a:pPr marL="383540" indent="-383540"/>
            <a:endParaRPr lang="fi-FI"/>
          </a:p>
          <a:p>
            <a:pPr marL="383540" indent="-383540"/>
            <a:endParaRPr lang="fi-FI" dirty="0"/>
          </a:p>
          <a:p>
            <a:pPr marL="0" indent="0">
              <a:buNone/>
            </a:pP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83098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TF00001241</Template>
  <Application>Microsoft Office PowerPoint</Application>
  <PresentationFormat>Laajakuva</PresentationFormat>
  <Slides>6</Slides>
  <Notes>0</Notes>
  <HiddenSlides>0</HiddenSlide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7" baseType="lpstr">
      <vt:lpstr>Crop</vt:lpstr>
      <vt:lpstr>kannabis</vt:lpstr>
      <vt:lpstr>Vaikutus aivoihin</vt:lpstr>
      <vt:lpstr>Välittäjäaineiden tehtävät</vt:lpstr>
      <vt:lpstr>Aiheuttaa:</vt:lpstr>
      <vt:lpstr>Muuta mainittavaa:</vt:lpstr>
      <vt:lpstr>Nykyaika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/>
  <cp:revision>11</cp:revision>
  <dcterms:created xsi:type="dcterms:W3CDTF">2021-01-29T08:40:15Z</dcterms:created>
  <dcterms:modified xsi:type="dcterms:W3CDTF">2021-09-10T07:04:14Z</dcterms:modified>
</cp:coreProperties>
</file>