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02B62-1D3B-4836-AA0F-B8F09670533D}" v="2760" dt="2021-09-10T07:15:00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10.9.2021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10.9.2021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10.9.2021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10.9.2021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D4FC7042-3848-4FB7-BCFF-FFDB5AF6E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282" b="33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sz="7200" b="1" dirty="0">
                <a:solidFill>
                  <a:srgbClr val="FFFFFF"/>
                </a:solidFill>
                <a:cs typeface="Calibri Light"/>
              </a:rPr>
              <a:t>Älylaitteet</a:t>
            </a:r>
            <a:endParaRPr lang="fi-FI" sz="7200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solidFill>
                <a:srgbClr val="FFFFFF"/>
              </a:solidFill>
              <a:latin typeface="Play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1D1808-D3C8-4767-BD4E-991AC155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fi-FI" sz="5400" b="1">
                <a:cs typeface="Calibri Light"/>
              </a:rPr>
              <a:t>Älylaitteiden hyötyjä terveystarkoituksiin</a:t>
            </a:r>
            <a:endParaRPr lang="fi-FI" sz="540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ED164A-9743-4209-A6E6-B5A3FE5A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 dirty="0">
                <a:cs typeface="Calibri"/>
              </a:rPr>
              <a:t>Älylaitteiden kuten älykellojen, -vaakojen, -sormusten sekä monien muiden lisääntyessä oman elämän ja terveyden seuraamisesta tulee aina vain helpompaa</a:t>
            </a:r>
          </a:p>
          <a:p>
            <a:r>
              <a:rPr lang="fi-FI" sz="2400" dirty="0">
                <a:cs typeface="Calibri"/>
              </a:rPr>
              <a:t>Esimerkiksi älykellon ja älysormuksen avulla voi seurata omaa unta ja sen laatua. Tiedoista on hyötyä, kun oppii kauanko nukahtamiseen menee, ja kauanko eri unen vaiheet kestävät</a:t>
            </a:r>
          </a:p>
          <a:p>
            <a:r>
              <a:rPr lang="fi-FI" sz="2400" dirty="0">
                <a:cs typeface="Calibri"/>
              </a:rPr>
              <a:t>Älykkään kehonkoostumusvaa'an avulla saat puhelimeen tiedot esimerkiksi omasta rasvaprosentista, nestetasapainosta ja </a:t>
            </a:r>
            <a:r>
              <a:rPr lang="fi-FI" sz="2400" dirty="0" err="1">
                <a:cs typeface="Calibri"/>
              </a:rPr>
              <a:t>BMI:stä</a:t>
            </a:r>
            <a:endParaRPr lang="fi-FI" sz="2400">
              <a:cs typeface="Calibri"/>
            </a:endParaRPr>
          </a:p>
        </p:txBody>
      </p:sp>
      <p:pic>
        <p:nvPicPr>
          <p:cNvPr id="5" name="Kuva 5" descr="Kuva, joka sisältää kohteen teksti, rannekello&#10;&#10;Kuvaus luotu automaattisesti">
            <a:extLst>
              <a:ext uri="{FF2B5EF4-FFF2-40B4-BE49-F238E27FC236}">
                <a16:creationId xmlns:a16="http://schemas.microsoft.com/office/drawing/2014/main" id="{F8931B65-2E5A-45CC-8635-BEBED1285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7" r="1797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8852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DEBF479-1116-4F3F-B6D6-205BBE6B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-369759"/>
            <a:ext cx="5929422" cy="1640180"/>
          </a:xfrm>
        </p:spPr>
        <p:txBody>
          <a:bodyPr anchor="b">
            <a:normAutofit/>
          </a:bodyPr>
          <a:lstStyle/>
          <a:p>
            <a:r>
              <a:rPr lang="fi-FI" sz="4000" b="1">
                <a:cs typeface="Calibri Light"/>
              </a:rPr>
              <a:t>Henkilökohtaiset älylaitteet</a:t>
            </a:r>
            <a:endParaRPr lang="fi-FI" sz="40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3841A0-B1BF-47CF-9053-173B0BA3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99" y="1530853"/>
            <a:ext cx="6536640" cy="44127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 dirty="0">
                <a:cs typeface="Calibri"/>
              </a:rPr>
              <a:t>Älyhammasharjat lähettävät tietoa puhelimeen langattoman yhteyden avulla, joissa näkyy miten tasaisesti ja kuinka kauan eri puolilta suuta hampaita on pesty</a:t>
            </a:r>
          </a:p>
          <a:p>
            <a:r>
              <a:rPr lang="fi-FI" sz="2400" dirty="0">
                <a:cs typeface="Calibri"/>
              </a:rPr>
              <a:t>Verenpainemittareista on myös tehty älyversioita, jotka niin ikään lähettävät tietoa puhelimeen, jonka avulla voi seurata omaa terveyttä </a:t>
            </a:r>
          </a:p>
          <a:p>
            <a:r>
              <a:rPr lang="fi-FI" sz="2400" dirty="0">
                <a:cs typeface="Calibri"/>
              </a:rPr>
              <a:t>Älykellot ovat kehittyneet viimevuosina huomattavasti, ja niiden avulla pystyy nykyään seurata unta, syömistä sekä painonhallintaa, liikkumista, sykettä tai käyttää sitä vain samoihin tarkoituksiin kuin puhelintakin</a:t>
            </a:r>
          </a:p>
        </p:txBody>
      </p:sp>
      <p:pic>
        <p:nvPicPr>
          <p:cNvPr id="4" name="Kuva 4" descr="Kuva, joka sisältää kohteen teksti, elektroniikka&#10;&#10;Kuvaus luotu automaattisesti">
            <a:extLst>
              <a:ext uri="{FF2B5EF4-FFF2-40B4-BE49-F238E27FC236}">
                <a16:creationId xmlns:a16="http://schemas.microsoft.com/office/drawing/2014/main" id="{E145A5BB-F7FC-4DB8-8E71-B6D73D869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506" y="1072352"/>
            <a:ext cx="3765176" cy="46057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2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12B3F8-8EA6-495E-A262-78B99EF4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-1763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b="1" dirty="0">
                <a:cs typeface="Calibri Light"/>
              </a:rPr>
              <a:t>Kodin älylaitteet</a:t>
            </a:r>
            <a:endParaRPr lang="fi-FI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A9C58D-7D25-420D-8F38-8C7A81CE2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057401"/>
            <a:ext cx="6586489" cy="41664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>
                <a:cs typeface="Calibri"/>
              </a:rPr>
              <a:t>Puhelimen yhteydellä toimivaa älykästä valaistusta voi säätää huoneeseen sopivaksi, ja sille voi laittaa toimintoja joiden avulla esim. valon värilämpötila muuttuu lämpimämmäksi illalla, joka on silmille parempi unensaantia ajatellen</a:t>
            </a:r>
          </a:p>
          <a:p>
            <a:r>
              <a:rPr lang="fi-FI" sz="2400" dirty="0">
                <a:cs typeface="Calibri"/>
              </a:rPr>
              <a:t>Robotti-imureita sekä robottiruohonleikkureita voi ohjelmoida toimiaan itsenäisesti, jolloin itse ei tarvitse murehtia imuroinnista tai ruohonleikkuusta, joka myös säästää paljon aikaa ja voi helpottaa stressiä</a:t>
            </a:r>
          </a:p>
          <a:p>
            <a:endParaRPr lang="fi-FI" sz="2000">
              <a:cs typeface="Calibri"/>
            </a:endParaRPr>
          </a:p>
        </p:txBody>
      </p:sp>
      <p:pic>
        <p:nvPicPr>
          <p:cNvPr id="4" name="Kuva 4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C4ED456B-EFDD-47BF-8A49-B8A07CCD9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87" r="3177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2A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034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Office-teema</vt:lpstr>
      <vt:lpstr>Älylaitteet</vt:lpstr>
      <vt:lpstr>Älylaitteiden hyötyjä terveystarkoituksiin</vt:lpstr>
      <vt:lpstr>Henkilökohtaiset älylaitteet</vt:lpstr>
      <vt:lpstr>Kodin älylaitteet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132</cp:revision>
  <dcterms:created xsi:type="dcterms:W3CDTF">2021-09-10T06:40:55Z</dcterms:created>
  <dcterms:modified xsi:type="dcterms:W3CDTF">2021-09-10T09:15:06Z</dcterms:modified>
</cp:coreProperties>
</file>