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4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375914-CF4C-4170-9D38-4C025F0C9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5CFD0BA-FB18-46AC-AAAA-AB23B7BB0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65E0E3-8E21-45E3-B572-9802288E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B7A970-558C-4C93-96C6-1B8C5543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FD1E75-9E31-4012-9B64-4B4343DE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9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A853E7-652D-4387-A176-F146E06C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8EA53B-DC2B-4E37-B674-E03955DE6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2BEA00-BD85-4796-BCD0-0C687EB6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2048A8-E28A-43B9-8D91-88F2C682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AAEAA5E-145B-48B1-9216-19B92A8D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5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EB35AF6-E29A-4F13-BA0E-EBAB2D47A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9BB8590-03D0-4D09-8D98-8612394BA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95AAB4-CF83-4107-8682-F13E33F0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AC54AD-46A5-4810-8A45-CDBA7157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FD6100-04A1-4604-A6CA-FDB1CF9E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3F70C8-85AE-47F5-9085-DACE51F9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97AA25-AE17-400C-82E5-373D76584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C2ACE4-57D8-420A-95E5-497EC2A19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C1D9D5F-E572-445B-8AB8-35181FE5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D8F306-1E6F-40AD-8696-175011B6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4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7433D0-5630-4070-87B3-40C0286D1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395509A-7514-4134-A607-A627B52F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59A0E65-06E8-4C82-B1D7-885E3024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22A14E-0624-4E2C-9172-D38B7D1F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87543A-8722-4B6C-BE5B-74C3F1CE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5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B5F0BE-2C18-4311-BA3B-1425B26D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67CF16-39BF-49C7-AB9F-C3956921E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72671E-A754-43F0-BC21-E09E48E40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BE5EAF9-9B53-42E1-9DA6-68DFC9D4E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9532794-4CA0-472F-8EE9-366F6764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C65BA5-E994-418F-8C1C-B1BC27402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5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1A0D55-0533-48F6-B3B7-BE662C0CC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202F4A9-1CA6-474F-9EF7-AFEEE65EC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D28FB5F-D921-4E41-8D17-90E70C162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13C5F9E-F58B-4EA7-8097-302D3E04E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F48952F-DFA8-4178-93CD-F2A698B69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9C34F47-E9E8-4BAB-A524-9C241000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E528E94-11AA-486A-BFAA-0F8927D9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E6BF325-91FC-4C5F-B37B-8339D628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2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71DD2A-2D04-44DB-B577-F2160D5CA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A8BBD3F-E595-4DEC-B06C-1C3F21F8A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9B046F0-0EF3-4D16-A364-0CAAE1FE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155BFE5-0961-4BC3-A848-1C512153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9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FA034BA-0860-40C8-BE14-BD57292A1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5E5F1FA-7CB3-4758-AF27-510D4338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BEE0F65-1D6A-49B6-990F-8227E6BC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2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B7E91E-C2CB-49C0-98AF-F001FBA9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ADED97-0F7B-4643-A908-94BF803B3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0594FDD-D7E2-4B12-9DF8-F9E002E91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3FDDF05-0F7D-421B-A406-16E19BEC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7F22F29-C4BB-4722-BA4A-920348FE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16C964E-B23E-445D-B48F-092ADC6D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0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7CF6AE-01EF-4221-BF42-07D07B5F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53C47C3-AFFC-4185-B3CC-A21443920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EECB76D-14E4-44D8-8E93-FBA154D79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D20AF23-9573-4D60-A06F-F41AA212D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0F07307-3DDE-4F66-9574-E7D117A89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74E55F3-6914-4E02-AA2E-AB90A22C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5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953BF7C-F410-4845-8FFB-CDE19B16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45C40DD-418C-4C3F-8B24-9C1D0B4A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89BCA0-5DDB-4B00-9435-D905C2BC0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D1EF4-3A0D-4084-AFB2-461516F2E7E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96A5C5-A4B5-4D96-8B97-372CC0B07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8724D8-6E95-46A5-AA8F-BC053BC9A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A8CC5-FE23-4CE0-BD9A-D0A405C67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2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vuutiset.fi/artikkeli/huolestuttavat-seuraukset-tama-tapahtuu-aivoillesi-kun-vietat-liikaa-aikaa-sosiaalisessa-mediassa/6261646#gs.28935j" TargetMode="External"/><Relationship Id="rId2" Type="http://schemas.openxmlformats.org/officeDocument/2006/relationships/hyperlink" Target="https://www.if.fi/henkiloasiakkaat/vakuutukset/henkilovakuutukset/if-terveys/univaikeudet-ja-sosiaalinen-medi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.treated.com/blogi/sosiaalinen-media-ja-mielentervey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BC3F54-D0FD-44B2-A991-795F29DBC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96" y="4571216"/>
            <a:ext cx="10906008" cy="1115415"/>
          </a:xfrm>
        </p:spPr>
        <p:txBody>
          <a:bodyPr>
            <a:normAutofit/>
          </a:bodyPr>
          <a:lstStyle/>
          <a:p>
            <a:r>
              <a:rPr lang="fi-FI" dirty="0"/>
              <a:t>Somen ja sen käytön seuraukset</a:t>
            </a:r>
            <a:endParaRPr lang="en-US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4ACC094-B58E-4AE0-9BFC-202602DB0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1301" y="5870782"/>
            <a:ext cx="10906008" cy="497210"/>
          </a:xfrm>
        </p:spPr>
        <p:txBody>
          <a:bodyPr>
            <a:normAutofit/>
          </a:bodyPr>
          <a:lstStyle/>
          <a:p>
            <a:r>
              <a:rPr lang="fi-FI" dirty="0"/>
              <a:t>Wilma Löf 17c</a:t>
            </a:r>
            <a:endParaRPr lang="en-US" dirty="0"/>
          </a:p>
        </p:txBody>
      </p:sp>
      <p:pic>
        <p:nvPicPr>
          <p:cNvPr id="7" name="Kuva 6" descr="Pilvitekniikka">
            <a:extLst>
              <a:ext uri="{FF2B5EF4-FFF2-40B4-BE49-F238E27FC236}">
                <a16:creationId xmlns:a16="http://schemas.microsoft.com/office/drawing/2014/main" id="{86A2F88E-0D1E-470E-9248-872463031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946" y="1565783"/>
            <a:ext cx="2685705" cy="2685705"/>
          </a:xfrm>
          <a:prstGeom prst="rect">
            <a:avLst/>
          </a:prstGeom>
        </p:spPr>
      </p:pic>
      <p:pic>
        <p:nvPicPr>
          <p:cNvPr id="9" name="Kuva 8" descr="Kamera">
            <a:extLst>
              <a:ext uri="{FF2B5EF4-FFF2-40B4-BE49-F238E27FC236}">
                <a16:creationId xmlns:a16="http://schemas.microsoft.com/office/drawing/2014/main" id="{0F0E2981-BA0F-4112-B875-0415AD5F18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8518" y="1565783"/>
            <a:ext cx="2685705" cy="2685705"/>
          </a:xfrm>
          <a:prstGeom prst="rect">
            <a:avLst/>
          </a:prstGeom>
        </p:spPr>
      </p:pic>
      <p:pic>
        <p:nvPicPr>
          <p:cNvPr id="5" name="Kuva 4" descr="Älypuhelin">
            <a:extLst>
              <a:ext uri="{FF2B5EF4-FFF2-40B4-BE49-F238E27FC236}">
                <a16:creationId xmlns:a16="http://schemas.microsoft.com/office/drawing/2014/main" id="{AF32DECF-A972-41C4-A079-85DB0F20E3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3000" y="1613694"/>
            <a:ext cx="2637795" cy="2637795"/>
          </a:xfrm>
          <a:prstGeom prst="rect">
            <a:avLst/>
          </a:prstGeom>
        </p:spPr>
      </p:pic>
      <p:pic>
        <p:nvPicPr>
          <p:cNvPr id="11" name="Kuva 10" descr="Kuulokkeet">
            <a:extLst>
              <a:ext uri="{FF2B5EF4-FFF2-40B4-BE49-F238E27FC236}">
                <a16:creationId xmlns:a16="http://schemas.microsoft.com/office/drawing/2014/main" id="{DD46BECE-8924-4136-A0AD-D4E845C98D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021662" y="1565783"/>
            <a:ext cx="2685706" cy="2685706"/>
          </a:xfrm>
          <a:prstGeom prst="rect">
            <a:avLst/>
          </a:prstGeom>
        </p:spPr>
      </p:pic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8733B210-462D-42A4-BA20-36743BB5E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5778706"/>
            <a:ext cx="9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26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36E6F6-5334-4322-91ED-6EF4CF6F5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DF3321-7BF4-40EB-8FDF-3D12B10C5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Sosiaalinen media: Facebook, Instagram, Snapchat, YouTube yms. </a:t>
            </a:r>
          </a:p>
          <a:p>
            <a:r>
              <a:rPr lang="fi-FI" dirty="0"/>
              <a:t>Jaetaan omia kuvia, kirjoituksia, mielipiteitä, videoita yms. </a:t>
            </a:r>
          </a:p>
          <a:p>
            <a:r>
              <a:rPr lang="fi-FI" dirty="0"/>
              <a:t>Sosiaalinen media on tietoverkkoja ja tietotekniikkaa hyödyntävä viestinnän muoto, jossa käsitellään vuorovaikutteisesti ja käyttäjälähtöisesti tuotettua sisältöä ja luodaan ja ylläpidetään ihmisten välisiä suhteita.</a:t>
            </a:r>
          </a:p>
          <a:p>
            <a:r>
              <a:rPr lang="fi-FI" dirty="0"/>
              <a:t> Jokaisella käyttäjällä tai käyttäjäryhmällä on mahdollisuus olla aktiivinen viestijä ja sisällön tuottaja. Sisällön tuotto ja jakelu perustuu monelta monelle -periaatteeseen, eikä perinteiseen yhdestä monelle, niin kuin perinteiset joukkoviestimet.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9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511563-78ED-4427-98BF-C5343DC65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 riippuvuus ja ylikäyttö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1E572D-B3EE-44DE-9EE2-3144FFEA8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Some voi muodostua ongelmaksi, jos se alkaa häiritä tai estää jokapäiväistä elämää.</a:t>
            </a:r>
          </a:p>
          <a:p>
            <a:r>
              <a:rPr lang="fi-FI" dirty="0"/>
              <a:t>Mitä enemmän sosiaalisen median käyttö tulee päivittäiseen rutiiniin, sitä enemmän voimme tuntea emotionaalista ja psykologista riippuvuutta siitä.</a:t>
            </a:r>
          </a:p>
          <a:p>
            <a:r>
              <a:rPr lang="fi-FI" dirty="0"/>
              <a:t>Somessa surffailu viivästyttää nukkumaanmenoa ja unet voivat jäädä liian lyhyiksi. </a:t>
            </a:r>
          </a:p>
          <a:p>
            <a:r>
              <a:rPr lang="fi-FI" dirty="0"/>
              <a:t>Erityisesti viestittely somessa aktivoi juuri silloin, kun pitäisi rauhoittua. Näytön valo, etenkin kirkas sininen valo, vaikeuttaa myös fysiologisesti nukahtamista.</a:t>
            </a:r>
          </a:p>
        </p:txBody>
      </p:sp>
    </p:spTree>
    <p:extLst>
      <p:ext uri="{BB962C8B-B14F-4D97-AF65-F5344CB8AC3E}">
        <p14:creationId xmlns:p14="http://schemas.microsoft.com/office/powerpoint/2010/main" val="115840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87F4E6-966C-4BE6-9579-45841865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0" y="-344557"/>
            <a:ext cx="838200" cy="2035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A626DC9-B179-47CF-857C-C737E8FE7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124" y="673065"/>
            <a:ext cx="10373751" cy="5712729"/>
          </a:xfrm>
        </p:spPr>
        <p:txBody>
          <a:bodyPr>
            <a:normAutofit/>
          </a:bodyPr>
          <a:lstStyle/>
          <a:p>
            <a:r>
              <a:rPr lang="fi-FI" dirty="0"/>
              <a:t>Aikaisemmissa tutkimuksissa useiden sosiaalisen median sivustojen käyttäminen samanaikaisesti johti siihen, että käyttäjät kokivat todennäköisemmin ahdistusta ja masennusta.</a:t>
            </a:r>
          </a:p>
          <a:p>
            <a:r>
              <a:rPr lang="fi-FI" dirty="0"/>
              <a:t>Kun ihmiset alkavat vertailla itseään siihen, mitä he näkevät somessa, saattavat he alkaa yrittää täyttää epärealistisia odotuksia. Tämä taas voi vaikuttaa henkiseen hyvinvointiin monin tavoin ja johtaa esimerkiksi johonkin seuraaviin:</a:t>
            </a:r>
          </a:p>
          <a:p>
            <a:pPr marL="0" indent="0">
              <a:buNone/>
            </a:pPr>
            <a:r>
              <a:rPr lang="fi-FI" dirty="0"/>
              <a:t>-&gt; itseluottamuksen puute, vääristynyt kehonkuva, ahdistuneisuuden tunne. </a:t>
            </a:r>
          </a:p>
          <a:p>
            <a:r>
              <a:rPr lang="fi-FI" dirty="0"/>
              <a:t>Pitkäaikainen somen liikakäyttö voi johtaa pikkuaivojen rappeutumiseen.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CADB88-5F9C-47F9-8E42-19F4C36DE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Somen vaikutukset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BD7E1D-0DFC-4D42-8BC6-49A170166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Sosiaalisen median käyttäjät voivat verkostoitua ihmisten kanssa ympäri maailman. Nettiverkostot voivat tarjota apua joillekin käyttäjille, mutta on myös mahdollista, että some voi johtaa yksinäisyyden tunteeseen.</a:t>
            </a:r>
          </a:p>
          <a:p>
            <a:r>
              <a:rPr lang="fi-FI" dirty="0"/>
              <a:t>Somesta voi tulla riippuvaiseksi.</a:t>
            </a:r>
          </a:p>
          <a:p>
            <a:r>
              <a:rPr lang="fi-FI" dirty="0"/>
              <a:t>Somesta voi saada vääristyneitä ajatuksia esim. millainen kroppa tulee olla tai minkälainen kroppa muodissa. </a:t>
            </a:r>
          </a:p>
          <a:p>
            <a:r>
              <a:rPr lang="fi-FI" dirty="0"/>
              <a:t>Some voi vaikuttaa ihmisen henkiseen hyvinvointiin.</a:t>
            </a:r>
          </a:p>
          <a:p>
            <a:r>
              <a:rPr lang="fi-FI" dirty="0"/>
              <a:t>Somessa esiintyy myös kiusaamista paljon, sillä siellä on helppoa sanoa anonyymisti asioita toisille käyttäjille. </a:t>
            </a:r>
          </a:p>
          <a:p>
            <a:endParaRPr lang="fi-FI" dirty="0"/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5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93BB4E-67B5-42F5-B69A-875A49385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8818F5-DEC2-481F-89DE-047A37CD1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Somea käytetään aivan liikaa esim. liikenteessä autoa ajaessa, jolloin tapahtuu onnettomuuksia. </a:t>
            </a:r>
          </a:p>
          <a:p>
            <a:r>
              <a:rPr lang="fi-FI" dirty="0"/>
              <a:t>Some aiheuttaa myös vaikeutta keskittyä johonkin toiseen asiaan, esim. koulu ja läksyt. </a:t>
            </a:r>
          </a:p>
          <a:p>
            <a:pPr marL="0" indent="0">
              <a:buNone/>
            </a:pPr>
            <a:r>
              <a:rPr lang="fi-FI" dirty="0"/>
              <a:t>-&gt; Esim. puhelin vieressä ja tekisi mieli vain katsella Instagram-kuvia, kun pitäisi tehdä läksyjä.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8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9861D7-31D1-4A23-A103-F4F90E32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5057E1-9D76-449B-B946-A68A088A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Somen käyttäminen voi olla ja sen pitäisikin olla mukava ja kiva kokemus, mutta on erittäin tärkeää pitää jokapäiväinen elämä ja virtuaalinen elämä oikeassa tasapainossa.</a:t>
            </a:r>
          </a:p>
          <a:p>
            <a:r>
              <a:rPr lang="fi-FI" dirty="0"/>
              <a:t>Somella voi myös olla hyviä vaikutuksia ihmisen terveyteen, kun sitä käytetään oikein, kuten sieltä saatava henkinen tuki ja uusien ystävien löytäminen.  </a:t>
            </a:r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7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A7CC36-A8CF-4EE8-A9A8-8E23AF11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Lähteet: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54CFCE-166E-436A-A84F-D7E0D82A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https://www.if.fi/henkiloasiakkaat/vakuutukset/henkilovakuutukset/if-terveys/univaikeudet-ja-sosiaalinen-media</a:t>
            </a:r>
            <a:endParaRPr lang="en-US" dirty="0"/>
          </a:p>
          <a:p>
            <a:r>
              <a:rPr lang="en-US" dirty="0" err="1"/>
              <a:t>Mtv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https://www.mtvuutiset.fi/artikkeli/huolestuttavat-seuraukset-tama-tapahtuu-aivoillesi-kun-vietat-liikaa-aikaa-sosiaalisessa-mediassa/6261646#gs.28935j</a:t>
            </a:r>
            <a:endParaRPr lang="en-US" dirty="0"/>
          </a:p>
          <a:p>
            <a:r>
              <a:rPr lang="en-US" dirty="0"/>
              <a:t>Treated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https://fi.treated.com/blogi/sosiaalinen-media-ja-mielenterveys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24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457</Words>
  <Application>Microsoft Office PowerPoint</Application>
  <PresentationFormat>Laajakuva</PresentationFormat>
  <Paragraphs>35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Somen ja sen käytön seuraukset</vt:lpstr>
      <vt:lpstr>SOME</vt:lpstr>
      <vt:lpstr>Some riippuvuus ja ylikäyttö</vt:lpstr>
      <vt:lpstr>PowerPoint-esitys</vt:lpstr>
      <vt:lpstr>Somen vaikutukset</vt:lpstr>
      <vt:lpstr>PowerPoint-esitys</vt:lpstr>
      <vt:lpstr>PowerPoint-esitys</vt:lpstr>
      <vt:lpstr>Lähteet: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Somen ylikäyttö</dc:title>
  <dc:creator>Mari Löf</dc:creator>
  <cp:lastModifiedBy>Mari Löf</cp:lastModifiedBy>
  <cp:revision>5</cp:revision>
  <dcterms:created xsi:type="dcterms:W3CDTF">2019-09-10T07:25:22Z</dcterms:created>
  <dcterms:modified xsi:type="dcterms:W3CDTF">2019-09-10T08:09:12Z</dcterms:modified>
</cp:coreProperties>
</file>