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2C83B-B09E-5334-97E4-A09E3941EF26}" v="2372" dt="2020-01-24T14:56:42.339"/>
    <p1510:client id="{45D7C938-217C-A811-2828-796526299055}" v="1406" dt="2020-02-03T09:22:37.305"/>
    <p1510:client id="{A28A7ADF-6215-DDA3-731F-EE94E2337F17}" v="20" dt="2020-02-10T07:48:36.541"/>
    <p1510:client id="{AEDFF1CE-9E77-B287-BBB3-123F8B6680D4}" v="98" dt="2020-02-03T11:42:14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5CE92-F0BD-4ACF-B151-778BD3BA376D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8B706AD-572E-4C84-B6B1-9953C50DE30B}">
      <dgm:prSet/>
      <dgm:spPr/>
      <dgm:t>
        <a:bodyPr/>
        <a:lstStyle/>
        <a:p>
          <a:r>
            <a:rPr lang="fi-FI" dirty="0">
              <a:latin typeface="Tw Cen MT" panose="020B0602020104020603"/>
            </a:rPr>
            <a:t>Sosiaaliset</a:t>
          </a:r>
          <a:r>
            <a:rPr lang="fi-FI" dirty="0"/>
            <a:t> suhteet (ylläpitäminen ja uusien löytäminen): Kaukaiset ystävät, nopeus, joillakin ainoat ystävät, rakkauden löytäminen</a:t>
          </a:r>
          <a:endParaRPr lang="en-US" dirty="0"/>
        </a:p>
      </dgm:t>
    </dgm:pt>
    <dgm:pt modelId="{1F9B38CE-1A3C-4B28-A19F-0A55F8CADE11}" type="parTrans" cxnId="{405F5012-C410-4932-A8B8-5FC80AC99709}">
      <dgm:prSet/>
      <dgm:spPr/>
      <dgm:t>
        <a:bodyPr/>
        <a:lstStyle/>
        <a:p>
          <a:endParaRPr lang="en-US"/>
        </a:p>
      </dgm:t>
    </dgm:pt>
    <dgm:pt modelId="{E4226538-E330-4421-AB3E-9997126683EE}" type="sibTrans" cxnId="{405F5012-C410-4932-A8B8-5FC80AC99709}">
      <dgm:prSet/>
      <dgm:spPr/>
      <dgm:t>
        <a:bodyPr/>
        <a:lstStyle/>
        <a:p>
          <a:endParaRPr lang="en-US"/>
        </a:p>
      </dgm:t>
    </dgm:pt>
    <dgm:pt modelId="{40367227-41EB-4761-886F-39312106310C}">
      <dgm:prSet/>
      <dgm:spPr/>
      <dgm:t>
        <a:bodyPr/>
        <a:lstStyle/>
        <a:p>
          <a:r>
            <a:rPr lang="fi-FI" dirty="0"/>
            <a:t>Harrastus/työ: luovuuden kehittäminen (rajatonta somessa), sisällön tuotanto someen</a:t>
          </a:r>
          <a:endParaRPr lang="en-US" dirty="0"/>
        </a:p>
      </dgm:t>
    </dgm:pt>
    <dgm:pt modelId="{A8746D7D-DDA5-4CF4-AAC1-69485DF0601E}" type="parTrans" cxnId="{98D686B3-CFC0-46B1-8ACD-044586530960}">
      <dgm:prSet/>
      <dgm:spPr/>
      <dgm:t>
        <a:bodyPr/>
        <a:lstStyle/>
        <a:p>
          <a:endParaRPr lang="en-US"/>
        </a:p>
      </dgm:t>
    </dgm:pt>
    <dgm:pt modelId="{BD88B902-3136-4E48-ADB1-22C04D69EB06}" type="sibTrans" cxnId="{98D686B3-CFC0-46B1-8ACD-044586530960}">
      <dgm:prSet/>
      <dgm:spPr/>
      <dgm:t>
        <a:bodyPr/>
        <a:lstStyle/>
        <a:p>
          <a:endParaRPr lang="en-US"/>
        </a:p>
      </dgm:t>
    </dgm:pt>
    <dgm:pt modelId="{943E4AE8-AF6F-4014-B985-E057ACDFFD15}">
      <dgm:prSet/>
      <dgm:spPr/>
      <dgm:t>
        <a:bodyPr/>
        <a:lstStyle/>
        <a:p>
          <a:r>
            <a:rPr lang="fi-FI" dirty="0"/>
            <a:t>Tieto: Rajattomasti, kunhan muistaa medialukutaidon (nopeasti)</a:t>
          </a:r>
          <a:endParaRPr lang="en-US" dirty="0"/>
        </a:p>
      </dgm:t>
    </dgm:pt>
    <dgm:pt modelId="{AF5B6469-828A-4D2F-81F8-15048D97FA62}" type="parTrans" cxnId="{9F1B199A-AE71-4A57-AA56-E54BE792F171}">
      <dgm:prSet/>
      <dgm:spPr/>
      <dgm:t>
        <a:bodyPr/>
        <a:lstStyle/>
        <a:p>
          <a:endParaRPr lang="en-US"/>
        </a:p>
      </dgm:t>
    </dgm:pt>
    <dgm:pt modelId="{307AF0AC-41C5-475F-8DAC-327E766C3B41}" type="sibTrans" cxnId="{9F1B199A-AE71-4A57-AA56-E54BE792F171}">
      <dgm:prSet/>
      <dgm:spPr/>
      <dgm:t>
        <a:bodyPr/>
        <a:lstStyle/>
        <a:p>
          <a:endParaRPr lang="en-US"/>
        </a:p>
      </dgm:t>
    </dgm:pt>
    <dgm:pt modelId="{B36F50A6-C268-4E29-B323-A91BB52E5AEF}">
      <dgm:prSet/>
      <dgm:spPr/>
      <dgm:t>
        <a:bodyPr/>
        <a:lstStyle/>
        <a:p>
          <a:r>
            <a:rPr lang="fi-FI" dirty="0"/>
            <a:t>Viihdyke: Uutiset, suoratoistopalvelut, pelit, </a:t>
          </a:r>
          <a:r>
            <a:rPr lang="fi-FI" dirty="0" err="1"/>
            <a:t>tinder</a:t>
          </a:r>
          <a:endParaRPr lang="en-US" dirty="0" err="1"/>
        </a:p>
      </dgm:t>
    </dgm:pt>
    <dgm:pt modelId="{4A96A6D1-69EA-4B0B-A393-D905178D1CCE}" type="parTrans" cxnId="{D9D026F2-0ED7-4244-A528-4AD29962488F}">
      <dgm:prSet/>
      <dgm:spPr/>
      <dgm:t>
        <a:bodyPr/>
        <a:lstStyle/>
        <a:p>
          <a:endParaRPr lang="en-US"/>
        </a:p>
      </dgm:t>
    </dgm:pt>
    <dgm:pt modelId="{976C7976-F53B-42C4-ADB3-6A1E67BB9A07}" type="sibTrans" cxnId="{D9D026F2-0ED7-4244-A528-4AD29962488F}">
      <dgm:prSet/>
      <dgm:spPr/>
      <dgm:t>
        <a:bodyPr/>
        <a:lstStyle/>
        <a:p>
          <a:endParaRPr lang="en-US"/>
        </a:p>
      </dgm:t>
    </dgm:pt>
    <dgm:pt modelId="{1F210FDC-2086-4EA7-A585-89D4106D287C}">
      <dgm:prSet/>
      <dgm:spPr/>
      <dgm:t>
        <a:bodyPr/>
        <a:lstStyle/>
        <a:p>
          <a:r>
            <a:rPr lang="fi-FI" dirty="0"/>
            <a:t>Motivaation lähde, tuki: Voi myös kohottaa itsetuntoa (MIELENTERVEYS-CHAT)</a:t>
          </a:r>
          <a:endParaRPr lang="en-US" dirty="0"/>
        </a:p>
      </dgm:t>
    </dgm:pt>
    <dgm:pt modelId="{DABDAB20-34D7-4EB4-8A36-FE2C71838E73}" type="parTrans" cxnId="{0BC8496C-6933-49E2-82F4-1D182F257270}">
      <dgm:prSet/>
      <dgm:spPr/>
      <dgm:t>
        <a:bodyPr/>
        <a:lstStyle/>
        <a:p>
          <a:endParaRPr lang="en-US"/>
        </a:p>
      </dgm:t>
    </dgm:pt>
    <dgm:pt modelId="{E2E32374-55D3-4624-BFFA-D4FAF0455AA7}" type="sibTrans" cxnId="{0BC8496C-6933-49E2-82F4-1D182F257270}">
      <dgm:prSet/>
      <dgm:spPr/>
      <dgm:t>
        <a:bodyPr/>
        <a:lstStyle/>
        <a:p>
          <a:endParaRPr lang="en-US"/>
        </a:p>
      </dgm:t>
    </dgm:pt>
    <dgm:pt modelId="{AFBBB369-F487-46F6-A81A-11B55AF1AEB8}">
      <dgm:prSet/>
      <dgm:spPr/>
      <dgm:t>
        <a:bodyPr/>
        <a:lstStyle/>
        <a:p>
          <a:r>
            <a:rPr lang="fi-FI" dirty="0"/>
            <a:t>Somen "helppous": anonyyminä esim. Avun hakeminen, mielipiteiden kertominen (kuulluksi tuleminen)</a:t>
          </a:r>
          <a:endParaRPr lang="en-US" dirty="0"/>
        </a:p>
      </dgm:t>
    </dgm:pt>
    <dgm:pt modelId="{3A62F086-7E8F-4192-8BB2-A62ED71DE590}" type="parTrans" cxnId="{152C12FE-3150-4404-B57C-DFA741E916A8}">
      <dgm:prSet/>
      <dgm:spPr/>
      <dgm:t>
        <a:bodyPr/>
        <a:lstStyle/>
        <a:p>
          <a:endParaRPr lang="en-US"/>
        </a:p>
      </dgm:t>
    </dgm:pt>
    <dgm:pt modelId="{5C9E3E7B-7250-459F-B0EA-CFE52207252D}" type="sibTrans" cxnId="{152C12FE-3150-4404-B57C-DFA741E916A8}">
      <dgm:prSet/>
      <dgm:spPr/>
      <dgm:t>
        <a:bodyPr/>
        <a:lstStyle/>
        <a:p>
          <a:endParaRPr lang="en-US"/>
        </a:p>
      </dgm:t>
    </dgm:pt>
    <dgm:pt modelId="{4B04D972-4584-4F81-9FEA-1BCFF24FC47C}" type="pres">
      <dgm:prSet presAssocID="{8C75CE92-F0BD-4ACF-B151-778BD3BA376D}" presName="diagram" presStyleCnt="0">
        <dgm:presLayoutVars>
          <dgm:dir/>
          <dgm:resizeHandles val="exact"/>
        </dgm:presLayoutVars>
      </dgm:prSet>
      <dgm:spPr/>
    </dgm:pt>
    <dgm:pt modelId="{AA989BE0-BBE9-427B-9058-8799B9AEAC45}" type="pres">
      <dgm:prSet presAssocID="{18B706AD-572E-4C84-B6B1-9953C50DE30B}" presName="node" presStyleLbl="node1" presStyleIdx="0" presStyleCnt="6">
        <dgm:presLayoutVars>
          <dgm:bulletEnabled val="1"/>
        </dgm:presLayoutVars>
      </dgm:prSet>
      <dgm:spPr/>
    </dgm:pt>
    <dgm:pt modelId="{574E22E1-D449-48A1-BAA1-196F6DF150DA}" type="pres">
      <dgm:prSet presAssocID="{E4226538-E330-4421-AB3E-9997126683EE}" presName="sibTrans" presStyleCnt="0"/>
      <dgm:spPr/>
    </dgm:pt>
    <dgm:pt modelId="{E2EF1B81-CBBF-47E2-86D2-F4B007BCC003}" type="pres">
      <dgm:prSet presAssocID="{40367227-41EB-4761-886F-39312106310C}" presName="node" presStyleLbl="node1" presStyleIdx="1" presStyleCnt="6">
        <dgm:presLayoutVars>
          <dgm:bulletEnabled val="1"/>
        </dgm:presLayoutVars>
      </dgm:prSet>
      <dgm:spPr/>
    </dgm:pt>
    <dgm:pt modelId="{C7CDE2CC-9C98-4B16-B084-28120D14E6FC}" type="pres">
      <dgm:prSet presAssocID="{BD88B902-3136-4E48-ADB1-22C04D69EB06}" presName="sibTrans" presStyleCnt="0"/>
      <dgm:spPr/>
    </dgm:pt>
    <dgm:pt modelId="{30D61771-F4DE-48E2-B3BA-B9A089D73FDE}" type="pres">
      <dgm:prSet presAssocID="{943E4AE8-AF6F-4014-B985-E057ACDFFD15}" presName="node" presStyleLbl="node1" presStyleIdx="2" presStyleCnt="6">
        <dgm:presLayoutVars>
          <dgm:bulletEnabled val="1"/>
        </dgm:presLayoutVars>
      </dgm:prSet>
      <dgm:spPr/>
    </dgm:pt>
    <dgm:pt modelId="{417EEA98-F2CB-44A6-B147-6109CF92EB79}" type="pres">
      <dgm:prSet presAssocID="{307AF0AC-41C5-475F-8DAC-327E766C3B41}" presName="sibTrans" presStyleCnt="0"/>
      <dgm:spPr/>
    </dgm:pt>
    <dgm:pt modelId="{22B03AA6-DF92-4CD0-9825-6A98D038CF8D}" type="pres">
      <dgm:prSet presAssocID="{B36F50A6-C268-4E29-B323-A91BB52E5AEF}" presName="node" presStyleLbl="node1" presStyleIdx="3" presStyleCnt="6">
        <dgm:presLayoutVars>
          <dgm:bulletEnabled val="1"/>
        </dgm:presLayoutVars>
      </dgm:prSet>
      <dgm:spPr/>
    </dgm:pt>
    <dgm:pt modelId="{CAFA3E45-C3EA-4846-B279-5A7CB6BD9C66}" type="pres">
      <dgm:prSet presAssocID="{976C7976-F53B-42C4-ADB3-6A1E67BB9A07}" presName="sibTrans" presStyleCnt="0"/>
      <dgm:spPr/>
    </dgm:pt>
    <dgm:pt modelId="{6C301126-0E32-40E2-8FEC-F8A44F5E44E9}" type="pres">
      <dgm:prSet presAssocID="{1F210FDC-2086-4EA7-A585-89D4106D287C}" presName="node" presStyleLbl="node1" presStyleIdx="4" presStyleCnt="6">
        <dgm:presLayoutVars>
          <dgm:bulletEnabled val="1"/>
        </dgm:presLayoutVars>
      </dgm:prSet>
      <dgm:spPr/>
    </dgm:pt>
    <dgm:pt modelId="{485B556F-9AFB-4F2F-8511-CD534C3574C0}" type="pres">
      <dgm:prSet presAssocID="{E2E32374-55D3-4624-BFFA-D4FAF0455AA7}" presName="sibTrans" presStyleCnt="0"/>
      <dgm:spPr/>
    </dgm:pt>
    <dgm:pt modelId="{64EC6BDF-88E7-40D8-861C-34D77F2A3EC8}" type="pres">
      <dgm:prSet presAssocID="{AFBBB369-F487-46F6-A81A-11B55AF1AEB8}" presName="node" presStyleLbl="node1" presStyleIdx="5" presStyleCnt="6">
        <dgm:presLayoutVars>
          <dgm:bulletEnabled val="1"/>
        </dgm:presLayoutVars>
      </dgm:prSet>
      <dgm:spPr/>
    </dgm:pt>
  </dgm:ptLst>
  <dgm:cxnLst>
    <dgm:cxn modelId="{26EE2A10-E75C-47A8-A3AF-5FD6CF43C033}" type="presOf" srcId="{AFBBB369-F487-46F6-A81A-11B55AF1AEB8}" destId="{64EC6BDF-88E7-40D8-861C-34D77F2A3EC8}" srcOrd="0" destOrd="0" presId="urn:microsoft.com/office/officeart/2005/8/layout/default"/>
    <dgm:cxn modelId="{405F5012-C410-4932-A8B8-5FC80AC99709}" srcId="{8C75CE92-F0BD-4ACF-B151-778BD3BA376D}" destId="{18B706AD-572E-4C84-B6B1-9953C50DE30B}" srcOrd="0" destOrd="0" parTransId="{1F9B38CE-1A3C-4B28-A19F-0A55F8CADE11}" sibTransId="{E4226538-E330-4421-AB3E-9997126683EE}"/>
    <dgm:cxn modelId="{63FA3760-CE59-4A6F-980C-25F850E3E2C8}" type="presOf" srcId="{40367227-41EB-4761-886F-39312106310C}" destId="{E2EF1B81-CBBF-47E2-86D2-F4B007BCC003}" srcOrd="0" destOrd="0" presId="urn:microsoft.com/office/officeart/2005/8/layout/default"/>
    <dgm:cxn modelId="{0BC8496C-6933-49E2-82F4-1D182F257270}" srcId="{8C75CE92-F0BD-4ACF-B151-778BD3BA376D}" destId="{1F210FDC-2086-4EA7-A585-89D4106D287C}" srcOrd="4" destOrd="0" parTransId="{DABDAB20-34D7-4EB4-8A36-FE2C71838E73}" sibTransId="{E2E32374-55D3-4624-BFFA-D4FAF0455AA7}"/>
    <dgm:cxn modelId="{9F1B199A-AE71-4A57-AA56-E54BE792F171}" srcId="{8C75CE92-F0BD-4ACF-B151-778BD3BA376D}" destId="{943E4AE8-AF6F-4014-B985-E057ACDFFD15}" srcOrd="2" destOrd="0" parTransId="{AF5B6469-828A-4D2F-81F8-15048D97FA62}" sibTransId="{307AF0AC-41C5-475F-8DAC-327E766C3B41}"/>
    <dgm:cxn modelId="{98D686B3-CFC0-46B1-8ACD-044586530960}" srcId="{8C75CE92-F0BD-4ACF-B151-778BD3BA376D}" destId="{40367227-41EB-4761-886F-39312106310C}" srcOrd="1" destOrd="0" parTransId="{A8746D7D-DDA5-4CF4-AAC1-69485DF0601E}" sibTransId="{BD88B902-3136-4E48-ADB1-22C04D69EB06}"/>
    <dgm:cxn modelId="{57D0F7B9-3509-4213-AC9E-C07CA8B32DAC}" type="presOf" srcId="{B36F50A6-C268-4E29-B323-A91BB52E5AEF}" destId="{22B03AA6-DF92-4CD0-9825-6A98D038CF8D}" srcOrd="0" destOrd="0" presId="urn:microsoft.com/office/officeart/2005/8/layout/default"/>
    <dgm:cxn modelId="{69E189BD-0400-45FE-9690-911F73A39000}" type="presOf" srcId="{943E4AE8-AF6F-4014-B985-E057ACDFFD15}" destId="{30D61771-F4DE-48E2-B3BA-B9A089D73FDE}" srcOrd="0" destOrd="0" presId="urn:microsoft.com/office/officeart/2005/8/layout/default"/>
    <dgm:cxn modelId="{D339A7CE-4AD4-4A4E-B523-F058B8F52754}" type="presOf" srcId="{8C75CE92-F0BD-4ACF-B151-778BD3BA376D}" destId="{4B04D972-4584-4F81-9FEA-1BCFF24FC47C}" srcOrd="0" destOrd="0" presId="urn:microsoft.com/office/officeart/2005/8/layout/default"/>
    <dgm:cxn modelId="{A36A6AD5-1F44-4FF9-A6EB-8DDEF8D8F128}" type="presOf" srcId="{1F210FDC-2086-4EA7-A585-89D4106D287C}" destId="{6C301126-0E32-40E2-8FEC-F8A44F5E44E9}" srcOrd="0" destOrd="0" presId="urn:microsoft.com/office/officeart/2005/8/layout/default"/>
    <dgm:cxn modelId="{A92F04DC-3CA6-4392-8D16-2EA6B5FF7F56}" type="presOf" srcId="{18B706AD-572E-4C84-B6B1-9953C50DE30B}" destId="{AA989BE0-BBE9-427B-9058-8799B9AEAC45}" srcOrd="0" destOrd="0" presId="urn:microsoft.com/office/officeart/2005/8/layout/default"/>
    <dgm:cxn modelId="{D9D026F2-0ED7-4244-A528-4AD29962488F}" srcId="{8C75CE92-F0BD-4ACF-B151-778BD3BA376D}" destId="{B36F50A6-C268-4E29-B323-A91BB52E5AEF}" srcOrd="3" destOrd="0" parTransId="{4A96A6D1-69EA-4B0B-A393-D905178D1CCE}" sibTransId="{976C7976-F53B-42C4-ADB3-6A1E67BB9A07}"/>
    <dgm:cxn modelId="{152C12FE-3150-4404-B57C-DFA741E916A8}" srcId="{8C75CE92-F0BD-4ACF-B151-778BD3BA376D}" destId="{AFBBB369-F487-46F6-A81A-11B55AF1AEB8}" srcOrd="5" destOrd="0" parTransId="{3A62F086-7E8F-4192-8BB2-A62ED71DE590}" sibTransId="{5C9E3E7B-7250-459F-B0EA-CFE52207252D}"/>
    <dgm:cxn modelId="{9F74A4A2-E980-4AC4-A84D-2290F5D09558}" type="presParOf" srcId="{4B04D972-4584-4F81-9FEA-1BCFF24FC47C}" destId="{AA989BE0-BBE9-427B-9058-8799B9AEAC45}" srcOrd="0" destOrd="0" presId="urn:microsoft.com/office/officeart/2005/8/layout/default"/>
    <dgm:cxn modelId="{9F85D5C5-7EEB-4DA2-9984-47DC3E5D5308}" type="presParOf" srcId="{4B04D972-4584-4F81-9FEA-1BCFF24FC47C}" destId="{574E22E1-D449-48A1-BAA1-196F6DF150DA}" srcOrd="1" destOrd="0" presId="urn:microsoft.com/office/officeart/2005/8/layout/default"/>
    <dgm:cxn modelId="{F8FEBD93-99D9-4E65-91F7-DFC49072C43D}" type="presParOf" srcId="{4B04D972-4584-4F81-9FEA-1BCFF24FC47C}" destId="{E2EF1B81-CBBF-47E2-86D2-F4B007BCC003}" srcOrd="2" destOrd="0" presId="urn:microsoft.com/office/officeart/2005/8/layout/default"/>
    <dgm:cxn modelId="{7A7174C1-6B8B-4A61-A58B-8821EF51FA41}" type="presParOf" srcId="{4B04D972-4584-4F81-9FEA-1BCFF24FC47C}" destId="{C7CDE2CC-9C98-4B16-B084-28120D14E6FC}" srcOrd="3" destOrd="0" presId="urn:microsoft.com/office/officeart/2005/8/layout/default"/>
    <dgm:cxn modelId="{C4485544-411C-4121-BB89-FD4812E3D790}" type="presParOf" srcId="{4B04D972-4584-4F81-9FEA-1BCFF24FC47C}" destId="{30D61771-F4DE-48E2-B3BA-B9A089D73FDE}" srcOrd="4" destOrd="0" presId="urn:microsoft.com/office/officeart/2005/8/layout/default"/>
    <dgm:cxn modelId="{D4B0CC59-3852-48F2-A5DF-BE560A8C7857}" type="presParOf" srcId="{4B04D972-4584-4F81-9FEA-1BCFF24FC47C}" destId="{417EEA98-F2CB-44A6-B147-6109CF92EB79}" srcOrd="5" destOrd="0" presId="urn:microsoft.com/office/officeart/2005/8/layout/default"/>
    <dgm:cxn modelId="{606F91BE-9FC6-476A-ABB1-4D814B80CEA8}" type="presParOf" srcId="{4B04D972-4584-4F81-9FEA-1BCFF24FC47C}" destId="{22B03AA6-DF92-4CD0-9825-6A98D038CF8D}" srcOrd="6" destOrd="0" presId="urn:microsoft.com/office/officeart/2005/8/layout/default"/>
    <dgm:cxn modelId="{A9474885-61AE-44CF-B966-2EF11B1E5E5B}" type="presParOf" srcId="{4B04D972-4584-4F81-9FEA-1BCFF24FC47C}" destId="{CAFA3E45-C3EA-4846-B279-5A7CB6BD9C66}" srcOrd="7" destOrd="0" presId="urn:microsoft.com/office/officeart/2005/8/layout/default"/>
    <dgm:cxn modelId="{8A978F4B-138B-4EB7-B761-4A1AAD1D21BB}" type="presParOf" srcId="{4B04D972-4584-4F81-9FEA-1BCFF24FC47C}" destId="{6C301126-0E32-40E2-8FEC-F8A44F5E44E9}" srcOrd="8" destOrd="0" presId="urn:microsoft.com/office/officeart/2005/8/layout/default"/>
    <dgm:cxn modelId="{970A28D5-0AC1-4294-B46E-2A39D9CF6E56}" type="presParOf" srcId="{4B04D972-4584-4F81-9FEA-1BCFF24FC47C}" destId="{485B556F-9AFB-4F2F-8511-CD534C3574C0}" srcOrd="9" destOrd="0" presId="urn:microsoft.com/office/officeart/2005/8/layout/default"/>
    <dgm:cxn modelId="{9DE6B118-EEA4-4549-8D9E-93390FBA3537}" type="presParOf" srcId="{4B04D972-4584-4F81-9FEA-1BCFF24FC47C}" destId="{64EC6BDF-88E7-40D8-861C-34D77F2A3EC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A0234-F73B-4344-BC43-4F0841B6CE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EA746D6-8F75-42A7-A470-5B3ACF3C8E6F}">
      <dgm:prSet/>
      <dgm:spPr/>
      <dgm:t>
        <a:bodyPr/>
        <a:lstStyle/>
        <a:p>
          <a:r>
            <a:rPr lang="fi-FI" dirty="0">
              <a:latin typeface="Tw Cen MT" panose="020B0602020104020603"/>
            </a:rPr>
            <a:t>Kohtuus</a:t>
          </a:r>
          <a:r>
            <a:rPr lang="fi-FI" dirty="0"/>
            <a:t> kaikessa (ruutuaika)</a:t>
          </a:r>
          <a:endParaRPr lang="en-US" dirty="0"/>
        </a:p>
      </dgm:t>
    </dgm:pt>
    <dgm:pt modelId="{925CDC23-4CA7-406A-BCD9-99CA441C76DA}" type="parTrans" cxnId="{0D34A74C-8E30-4A96-8D3E-77A2698CB79E}">
      <dgm:prSet/>
      <dgm:spPr/>
      <dgm:t>
        <a:bodyPr/>
        <a:lstStyle/>
        <a:p>
          <a:endParaRPr lang="en-US"/>
        </a:p>
      </dgm:t>
    </dgm:pt>
    <dgm:pt modelId="{D47F2CD9-8679-4C33-844A-455551F32E32}" type="sibTrans" cxnId="{0D34A74C-8E30-4A96-8D3E-77A2698CB79E}">
      <dgm:prSet/>
      <dgm:spPr/>
      <dgm:t>
        <a:bodyPr/>
        <a:lstStyle/>
        <a:p>
          <a:endParaRPr lang="en-US"/>
        </a:p>
      </dgm:t>
    </dgm:pt>
    <dgm:pt modelId="{F227BD00-E5DC-4B19-9B49-496F6875D0DD}">
      <dgm:prSet/>
      <dgm:spPr/>
      <dgm:t>
        <a:bodyPr/>
        <a:lstStyle/>
        <a:p>
          <a:r>
            <a:rPr lang="fi-FI" dirty="0">
              <a:latin typeface="Tw Cen MT" panose="020B0602020104020603"/>
            </a:rPr>
            <a:t>Lähdekriittisyys</a:t>
          </a:r>
          <a:r>
            <a:rPr lang="fi-FI" dirty="0"/>
            <a:t>, medialukutaito</a:t>
          </a:r>
          <a:endParaRPr lang="en-US" dirty="0"/>
        </a:p>
      </dgm:t>
    </dgm:pt>
    <dgm:pt modelId="{B4859A76-9C7E-44EE-8882-F4D548F51E68}" type="parTrans" cxnId="{45953FCA-FEA4-4E03-8D5B-C36420EC4733}">
      <dgm:prSet/>
      <dgm:spPr/>
      <dgm:t>
        <a:bodyPr/>
        <a:lstStyle/>
        <a:p>
          <a:endParaRPr lang="en-US"/>
        </a:p>
      </dgm:t>
    </dgm:pt>
    <dgm:pt modelId="{095CF075-903C-4321-B675-0FC6DF1E4EAD}" type="sibTrans" cxnId="{45953FCA-FEA4-4E03-8D5B-C36420EC4733}">
      <dgm:prSet/>
      <dgm:spPr/>
      <dgm:t>
        <a:bodyPr/>
        <a:lstStyle/>
        <a:p>
          <a:endParaRPr lang="en-US"/>
        </a:p>
      </dgm:t>
    </dgm:pt>
    <dgm:pt modelId="{63281118-B61E-4227-A6D2-0250B5EE518F}">
      <dgm:prSet/>
      <dgm:spPr/>
      <dgm:t>
        <a:bodyPr/>
        <a:lstStyle/>
        <a:p>
          <a:r>
            <a:rPr lang="fi-FI" dirty="0"/>
            <a:t>Oman sisällön ja mielenkiinnon seuraaminen (ei aiheuta itselle paineita)</a:t>
          </a:r>
          <a:endParaRPr lang="en-US" dirty="0"/>
        </a:p>
      </dgm:t>
    </dgm:pt>
    <dgm:pt modelId="{AA60CCCC-8460-4BF5-B48E-840C83597771}" type="parTrans" cxnId="{4E5EDB3C-51F6-4F80-A189-FCEA85663676}">
      <dgm:prSet/>
      <dgm:spPr/>
      <dgm:t>
        <a:bodyPr/>
        <a:lstStyle/>
        <a:p>
          <a:endParaRPr lang="en-US"/>
        </a:p>
      </dgm:t>
    </dgm:pt>
    <dgm:pt modelId="{2053464C-A703-458D-9B64-095206580287}" type="sibTrans" cxnId="{4E5EDB3C-51F6-4F80-A189-FCEA85663676}">
      <dgm:prSet/>
      <dgm:spPr/>
      <dgm:t>
        <a:bodyPr/>
        <a:lstStyle/>
        <a:p>
          <a:endParaRPr lang="en-US"/>
        </a:p>
      </dgm:t>
    </dgm:pt>
    <dgm:pt modelId="{C1FB5363-8834-440A-830B-26C777232D49}">
      <dgm:prSet/>
      <dgm:spPr/>
      <dgm:t>
        <a:bodyPr/>
        <a:lstStyle/>
        <a:p>
          <a:r>
            <a:rPr lang="fi-FI" dirty="0"/>
            <a:t>Hyvä itsetunto </a:t>
          </a:r>
          <a:endParaRPr lang="en-US" dirty="0"/>
        </a:p>
      </dgm:t>
    </dgm:pt>
    <dgm:pt modelId="{7A047C61-DC15-4751-AFAF-65AACFDAE813}" type="parTrans" cxnId="{939E851A-4F63-49E6-A8E7-8638BFAFF133}">
      <dgm:prSet/>
      <dgm:spPr/>
      <dgm:t>
        <a:bodyPr/>
        <a:lstStyle/>
        <a:p>
          <a:endParaRPr lang="en-US"/>
        </a:p>
      </dgm:t>
    </dgm:pt>
    <dgm:pt modelId="{59EAA6F9-873A-4B4E-8CDE-29C1ECF46989}" type="sibTrans" cxnId="{939E851A-4F63-49E6-A8E7-8638BFAFF133}">
      <dgm:prSet/>
      <dgm:spPr/>
      <dgm:t>
        <a:bodyPr/>
        <a:lstStyle/>
        <a:p>
          <a:endParaRPr lang="en-US"/>
        </a:p>
      </dgm:t>
    </dgm:pt>
    <dgm:pt modelId="{061D18F4-02D4-4D5E-9ED8-5FB801D34E26}">
      <dgm:prSet/>
      <dgm:spPr/>
      <dgm:t>
        <a:bodyPr/>
        <a:lstStyle/>
        <a:p>
          <a:r>
            <a:rPr lang="fi-FI" dirty="0"/>
            <a:t>Sosiaaliset suhteet ulkomaailmassa</a:t>
          </a:r>
          <a:endParaRPr lang="en-US" dirty="0"/>
        </a:p>
      </dgm:t>
    </dgm:pt>
    <dgm:pt modelId="{58253149-A14F-4413-9CB2-E222DD13EF61}" type="parTrans" cxnId="{9A9BF86F-C4B5-449F-9763-D31C0E8CEE65}">
      <dgm:prSet/>
      <dgm:spPr/>
      <dgm:t>
        <a:bodyPr/>
        <a:lstStyle/>
        <a:p>
          <a:endParaRPr lang="en-US"/>
        </a:p>
      </dgm:t>
    </dgm:pt>
    <dgm:pt modelId="{8CF0F8F8-E9DE-4D6C-8259-CC1E5B2855BB}" type="sibTrans" cxnId="{9A9BF86F-C4B5-449F-9763-D31C0E8CEE65}">
      <dgm:prSet/>
      <dgm:spPr/>
      <dgm:t>
        <a:bodyPr/>
        <a:lstStyle/>
        <a:p>
          <a:endParaRPr lang="en-US"/>
        </a:p>
      </dgm:t>
    </dgm:pt>
    <dgm:pt modelId="{A0E256F2-79E3-4334-A5BF-85BD11F384DE}">
      <dgm:prSet/>
      <dgm:spPr/>
      <dgm:t>
        <a:bodyPr/>
        <a:lstStyle/>
        <a:p>
          <a:r>
            <a:rPr lang="fi-FI" dirty="0"/>
            <a:t>Käyttäytyminen somessa</a:t>
          </a:r>
          <a:endParaRPr lang="en-US" dirty="0"/>
        </a:p>
      </dgm:t>
    </dgm:pt>
    <dgm:pt modelId="{2286E5BA-C75A-4DB0-BB4B-E6A780667665}" type="parTrans" cxnId="{09CE6E81-AD21-4F6E-A7A2-1F010AFD0446}">
      <dgm:prSet/>
      <dgm:spPr/>
      <dgm:t>
        <a:bodyPr/>
        <a:lstStyle/>
        <a:p>
          <a:endParaRPr lang="en-US"/>
        </a:p>
      </dgm:t>
    </dgm:pt>
    <dgm:pt modelId="{13801061-0A74-439D-AC4F-1F47F023E9EE}" type="sibTrans" cxnId="{09CE6E81-AD21-4F6E-A7A2-1F010AFD0446}">
      <dgm:prSet/>
      <dgm:spPr/>
      <dgm:t>
        <a:bodyPr/>
        <a:lstStyle/>
        <a:p>
          <a:endParaRPr lang="en-US"/>
        </a:p>
      </dgm:t>
    </dgm:pt>
    <dgm:pt modelId="{22F70CAA-C689-4200-949B-FBC1DA1EF05C}">
      <dgm:prSet/>
      <dgm:spPr/>
      <dgm:t>
        <a:bodyPr/>
        <a:lstStyle/>
        <a:p>
          <a:r>
            <a:rPr lang="fi-FI" dirty="0"/>
            <a:t>Somevaikuttajien vastuu sisällöntuotosta</a:t>
          </a:r>
          <a:endParaRPr lang="en-US" dirty="0"/>
        </a:p>
      </dgm:t>
    </dgm:pt>
    <dgm:pt modelId="{1062B961-A208-4F9C-B54F-009197E0F4C5}" type="parTrans" cxnId="{B441CD17-C3A6-4C56-8F76-FFBC4EDE18F3}">
      <dgm:prSet/>
      <dgm:spPr/>
      <dgm:t>
        <a:bodyPr/>
        <a:lstStyle/>
        <a:p>
          <a:endParaRPr lang="en-US"/>
        </a:p>
      </dgm:t>
    </dgm:pt>
    <dgm:pt modelId="{8CD3BD3A-AA7A-4B2C-96C2-1B645221F922}" type="sibTrans" cxnId="{B441CD17-C3A6-4C56-8F76-FFBC4EDE18F3}">
      <dgm:prSet/>
      <dgm:spPr/>
      <dgm:t>
        <a:bodyPr/>
        <a:lstStyle/>
        <a:p>
          <a:endParaRPr lang="en-US"/>
        </a:p>
      </dgm:t>
    </dgm:pt>
    <dgm:pt modelId="{49246B43-AAB6-4A6D-9231-8F99B2B999B3}" type="pres">
      <dgm:prSet presAssocID="{A29A0234-F73B-4344-BC43-4F0841B6CE40}" presName="root" presStyleCnt="0">
        <dgm:presLayoutVars>
          <dgm:dir/>
          <dgm:resizeHandles val="exact"/>
        </dgm:presLayoutVars>
      </dgm:prSet>
      <dgm:spPr/>
    </dgm:pt>
    <dgm:pt modelId="{54576BAA-78C6-43F9-BE6B-81D7CA74361F}" type="pres">
      <dgm:prSet presAssocID="{9EA746D6-8F75-42A7-A470-5B3ACF3C8E6F}" presName="compNode" presStyleCnt="0"/>
      <dgm:spPr/>
    </dgm:pt>
    <dgm:pt modelId="{CB32D6C7-8032-4DDB-9EDD-BC5382F7BB2B}" type="pres">
      <dgm:prSet presAssocID="{9EA746D6-8F75-42A7-A470-5B3ACF3C8E6F}" presName="bgRect" presStyleLbl="bgShp" presStyleIdx="0" presStyleCnt="7"/>
      <dgm:spPr/>
    </dgm:pt>
    <dgm:pt modelId="{54442224-7954-4F5C-BBB5-DA049B29DA29}" type="pres">
      <dgm:prSet presAssocID="{9EA746D6-8F75-42A7-A470-5B3ACF3C8E6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604E465-99F8-48D3-A464-C4E454A35A71}" type="pres">
      <dgm:prSet presAssocID="{9EA746D6-8F75-42A7-A470-5B3ACF3C8E6F}" presName="spaceRect" presStyleCnt="0"/>
      <dgm:spPr/>
    </dgm:pt>
    <dgm:pt modelId="{6D857217-21A7-4344-A661-446B8FF21059}" type="pres">
      <dgm:prSet presAssocID="{9EA746D6-8F75-42A7-A470-5B3ACF3C8E6F}" presName="parTx" presStyleLbl="revTx" presStyleIdx="0" presStyleCnt="7">
        <dgm:presLayoutVars>
          <dgm:chMax val="0"/>
          <dgm:chPref val="0"/>
        </dgm:presLayoutVars>
      </dgm:prSet>
      <dgm:spPr/>
    </dgm:pt>
    <dgm:pt modelId="{14BA32ED-B921-4188-82A8-47AB6BCDE316}" type="pres">
      <dgm:prSet presAssocID="{D47F2CD9-8679-4C33-844A-455551F32E32}" presName="sibTrans" presStyleCnt="0"/>
      <dgm:spPr/>
    </dgm:pt>
    <dgm:pt modelId="{28AC1F89-F3EB-480C-B7EB-782ED8C6E244}" type="pres">
      <dgm:prSet presAssocID="{F227BD00-E5DC-4B19-9B49-496F6875D0DD}" presName="compNode" presStyleCnt="0"/>
      <dgm:spPr/>
    </dgm:pt>
    <dgm:pt modelId="{F5D87B8B-B8AA-4FAF-9F81-30F262252657}" type="pres">
      <dgm:prSet presAssocID="{F227BD00-E5DC-4B19-9B49-496F6875D0DD}" presName="bgRect" presStyleLbl="bgShp" presStyleIdx="1" presStyleCnt="7"/>
      <dgm:spPr/>
    </dgm:pt>
    <dgm:pt modelId="{37C54843-66A7-4942-902F-B93A4BF94F63}" type="pres">
      <dgm:prSet presAssocID="{F227BD00-E5DC-4B19-9B49-496F6875D0D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838F22F-83CE-4FD7-9B6B-022EC3533821}" type="pres">
      <dgm:prSet presAssocID="{F227BD00-E5DC-4B19-9B49-496F6875D0DD}" presName="spaceRect" presStyleCnt="0"/>
      <dgm:spPr/>
    </dgm:pt>
    <dgm:pt modelId="{73767453-936A-4C61-80A9-9BAF24F6BE9D}" type="pres">
      <dgm:prSet presAssocID="{F227BD00-E5DC-4B19-9B49-496F6875D0DD}" presName="parTx" presStyleLbl="revTx" presStyleIdx="1" presStyleCnt="7">
        <dgm:presLayoutVars>
          <dgm:chMax val="0"/>
          <dgm:chPref val="0"/>
        </dgm:presLayoutVars>
      </dgm:prSet>
      <dgm:spPr/>
    </dgm:pt>
    <dgm:pt modelId="{78CD3991-04A5-4E3E-BDED-286D753AC397}" type="pres">
      <dgm:prSet presAssocID="{095CF075-903C-4321-B675-0FC6DF1E4EAD}" presName="sibTrans" presStyleCnt="0"/>
      <dgm:spPr/>
    </dgm:pt>
    <dgm:pt modelId="{23CC7FA6-766B-4D19-8857-A02F57CE011D}" type="pres">
      <dgm:prSet presAssocID="{63281118-B61E-4227-A6D2-0250B5EE518F}" presName="compNode" presStyleCnt="0"/>
      <dgm:spPr/>
    </dgm:pt>
    <dgm:pt modelId="{FA34B7B7-BFD1-4ABF-B97C-104D1F2429AD}" type="pres">
      <dgm:prSet presAssocID="{63281118-B61E-4227-A6D2-0250B5EE518F}" presName="bgRect" presStyleLbl="bgShp" presStyleIdx="2" presStyleCnt="7"/>
      <dgm:spPr/>
    </dgm:pt>
    <dgm:pt modelId="{AADE3399-8C80-4DB5-9047-3CA4B65D809C}" type="pres">
      <dgm:prSet presAssocID="{63281118-B61E-4227-A6D2-0250B5EE518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ukku ylös -merkki"/>
        </a:ext>
      </dgm:extLst>
    </dgm:pt>
    <dgm:pt modelId="{9E355DB2-D8DD-43CC-B90A-7949DBF6958C}" type="pres">
      <dgm:prSet presAssocID="{63281118-B61E-4227-A6D2-0250B5EE518F}" presName="spaceRect" presStyleCnt="0"/>
      <dgm:spPr/>
    </dgm:pt>
    <dgm:pt modelId="{03EAB947-7FCC-4CB0-9388-E5085078071D}" type="pres">
      <dgm:prSet presAssocID="{63281118-B61E-4227-A6D2-0250B5EE518F}" presName="parTx" presStyleLbl="revTx" presStyleIdx="2" presStyleCnt="7">
        <dgm:presLayoutVars>
          <dgm:chMax val="0"/>
          <dgm:chPref val="0"/>
        </dgm:presLayoutVars>
      </dgm:prSet>
      <dgm:spPr/>
    </dgm:pt>
    <dgm:pt modelId="{CB47DE2D-453D-4A88-87C0-111A29109979}" type="pres">
      <dgm:prSet presAssocID="{2053464C-A703-458D-9B64-095206580287}" presName="sibTrans" presStyleCnt="0"/>
      <dgm:spPr/>
    </dgm:pt>
    <dgm:pt modelId="{0E087CBA-7BD2-4567-85D4-B339917F26ED}" type="pres">
      <dgm:prSet presAssocID="{C1FB5363-8834-440A-830B-26C777232D49}" presName="compNode" presStyleCnt="0"/>
      <dgm:spPr/>
    </dgm:pt>
    <dgm:pt modelId="{C9071578-3334-4D39-BE99-15752C38CDBC}" type="pres">
      <dgm:prSet presAssocID="{C1FB5363-8834-440A-830B-26C777232D49}" presName="bgRect" presStyleLbl="bgShp" presStyleIdx="3" presStyleCnt="7"/>
      <dgm:spPr/>
    </dgm:pt>
    <dgm:pt modelId="{97426F69-197F-46CA-BAD4-A00FFD2B5BD0}" type="pres">
      <dgm:prSet presAssocID="{C1FB5363-8834-440A-830B-26C777232D4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F1457E0B-8148-4B4E-A97D-D85A695C4BFC}" type="pres">
      <dgm:prSet presAssocID="{C1FB5363-8834-440A-830B-26C777232D49}" presName="spaceRect" presStyleCnt="0"/>
      <dgm:spPr/>
    </dgm:pt>
    <dgm:pt modelId="{A5E11B54-B0E9-4C4A-944E-D87EF3242EEB}" type="pres">
      <dgm:prSet presAssocID="{C1FB5363-8834-440A-830B-26C777232D49}" presName="parTx" presStyleLbl="revTx" presStyleIdx="3" presStyleCnt="7">
        <dgm:presLayoutVars>
          <dgm:chMax val="0"/>
          <dgm:chPref val="0"/>
        </dgm:presLayoutVars>
      </dgm:prSet>
      <dgm:spPr/>
    </dgm:pt>
    <dgm:pt modelId="{2357F83A-8E37-4E54-8BC9-7AC6D8F12C3E}" type="pres">
      <dgm:prSet presAssocID="{59EAA6F9-873A-4B4E-8CDE-29C1ECF46989}" presName="sibTrans" presStyleCnt="0"/>
      <dgm:spPr/>
    </dgm:pt>
    <dgm:pt modelId="{9BA66B74-E2FE-464C-9837-8B6B274B73F3}" type="pres">
      <dgm:prSet presAssocID="{061D18F4-02D4-4D5E-9ED8-5FB801D34E26}" presName="compNode" presStyleCnt="0"/>
      <dgm:spPr/>
    </dgm:pt>
    <dgm:pt modelId="{89E3EE54-2010-4ECC-94B1-5257D30D116C}" type="pres">
      <dgm:prSet presAssocID="{061D18F4-02D4-4D5E-9ED8-5FB801D34E26}" presName="bgRect" presStyleLbl="bgShp" presStyleIdx="4" presStyleCnt="7"/>
      <dgm:spPr/>
    </dgm:pt>
    <dgm:pt modelId="{3DDEE74C-99F7-47F2-A7C3-6FB0BB0C009F}" type="pres">
      <dgm:prSet presAssocID="{061D18F4-02D4-4D5E-9ED8-5FB801D34E26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163FB26-45D7-45EA-ACE8-9BCF65761396}" type="pres">
      <dgm:prSet presAssocID="{061D18F4-02D4-4D5E-9ED8-5FB801D34E26}" presName="spaceRect" presStyleCnt="0"/>
      <dgm:spPr/>
    </dgm:pt>
    <dgm:pt modelId="{B9448BA1-8EE4-4198-992A-CB6F3B0909F5}" type="pres">
      <dgm:prSet presAssocID="{061D18F4-02D4-4D5E-9ED8-5FB801D34E26}" presName="parTx" presStyleLbl="revTx" presStyleIdx="4" presStyleCnt="7">
        <dgm:presLayoutVars>
          <dgm:chMax val="0"/>
          <dgm:chPref val="0"/>
        </dgm:presLayoutVars>
      </dgm:prSet>
      <dgm:spPr/>
    </dgm:pt>
    <dgm:pt modelId="{0DAC06BC-A829-41A3-A45B-61839C4CA0C5}" type="pres">
      <dgm:prSet presAssocID="{8CF0F8F8-E9DE-4D6C-8259-CC1E5B2855BB}" presName="sibTrans" presStyleCnt="0"/>
      <dgm:spPr/>
    </dgm:pt>
    <dgm:pt modelId="{8C4CC5DD-4404-486E-9009-271F8C345553}" type="pres">
      <dgm:prSet presAssocID="{A0E256F2-79E3-4334-A5BF-85BD11F384DE}" presName="compNode" presStyleCnt="0"/>
      <dgm:spPr/>
    </dgm:pt>
    <dgm:pt modelId="{CC631793-15F6-4520-B078-E0A6C1E8F7A8}" type="pres">
      <dgm:prSet presAssocID="{A0E256F2-79E3-4334-A5BF-85BD11F384DE}" presName="bgRect" presStyleLbl="bgShp" presStyleIdx="5" presStyleCnt="7"/>
      <dgm:spPr/>
    </dgm:pt>
    <dgm:pt modelId="{27AE6FCF-B1F1-415F-B5B6-B0B98AFF0A6D}" type="pres">
      <dgm:prSet presAssocID="{A0E256F2-79E3-4334-A5BF-85BD11F384D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DB1978D-2D68-4859-9118-75C70CD691F5}" type="pres">
      <dgm:prSet presAssocID="{A0E256F2-79E3-4334-A5BF-85BD11F384DE}" presName="spaceRect" presStyleCnt="0"/>
      <dgm:spPr/>
    </dgm:pt>
    <dgm:pt modelId="{AAD871EF-576A-4638-9AAD-E7BC017D4D16}" type="pres">
      <dgm:prSet presAssocID="{A0E256F2-79E3-4334-A5BF-85BD11F384DE}" presName="parTx" presStyleLbl="revTx" presStyleIdx="5" presStyleCnt="7">
        <dgm:presLayoutVars>
          <dgm:chMax val="0"/>
          <dgm:chPref val="0"/>
        </dgm:presLayoutVars>
      </dgm:prSet>
      <dgm:spPr/>
    </dgm:pt>
    <dgm:pt modelId="{CF03E652-B03C-4213-A476-D94AB6D567AF}" type="pres">
      <dgm:prSet presAssocID="{13801061-0A74-439D-AC4F-1F47F023E9EE}" presName="sibTrans" presStyleCnt="0"/>
      <dgm:spPr/>
    </dgm:pt>
    <dgm:pt modelId="{97DE264E-FA65-4B92-A629-3DCBA7050DD3}" type="pres">
      <dgm:prSet presAssocID="{22F70CAA-C689-4200-949B-FBC1DA1EF05C}" presName="compNode" presStyleCnt="0"/>
      <dgm:spPr/>
    </dgm:pt>
    <dgm:pt modelId="{BAFC9917-6368-455D-BFEC-8B214AD03CE1}" type="pres">
      <dgm:prSet presAssocID="{22F70CAA-C689-4200-949B-FBC1DA1EF05C}" presName="bgRect" presStyleLbl="bgShp" presStyleIdx="6" presStyleCnt="7"/>
      <dgm:spPr/>
    </dgm:pt>
    <dgm:pt modelId="{BC914BB9-FFF7-4E20-9905-2E6AB9FF2410}" type="pres">
      <dgm:prSet presAssocID="{22F70CAA-C689-4200-949B-FBC1DA1EF05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7A9516A-0120-4599-8F8B-AF8C0B798BFC}" type="pres">
      <dgm:prSet presAssocID="{22F70CAA-C689-4200-949B-FBC1DA1EF05C}" presName="spaceRect" presStyleCnt="0"/>
      <dgm:spPr/>
    </dgm:pt>
    <dgm:pt modelId="{2509202C-6A06-4C16-9F75-8DA015A58566}" type="pres">
      <dgm:prSet presAssocID="{22F70CAA-C689-4200-949B-FBC1DA1EF05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593D60C-F56D-4371-8651-0A737094C28F}" type="presOf" srcId="{22F70CAA-C689-4200-949B-FBC1DA1EF05C}" destId="{2509202C-6A06-4C16-9F75-8DA015A58566}" srcOrd="0" destOrd="0" presId="urn:microsoft.com/office/officeart/2018/2/layout/IconVerticalSolidList"/>
    <dgm:cxn modelId="{B0B7CE0D-3945-4F09-BBF2-DCAB32A384D2}" type="presOf" srcId="{9EA746D6-8F75-42A7-A470-5B3ACF3C8E6F}" destId="{6D857217-21A7-4344-A661-446B8FF21059}" srcOrd="0" destOrd="0" presId="urn:microsoft.com/office/officeart/2018/2/layout/IconVerticalSolidList"/>
    <dgm:cxn modelId="{B441CD17-C3A6-4C56-8F76-FFBC4EDE18F3}" srcId="{A29A0234-F73B-4344-BC43-4F0841B6CE40}" destId="{22F70CAA-C689-4200-949B-FBC1DA1EF05C}" srcOrd="6" destOrd="0" parTransId="{1062B961-A208-4F9C-B54F-009197E0F4C5}" sibTransId="{8CD3BD3A-AA7A-4B2C-96C2-1B645221F922}"/>
    <dgm:cxn modelId="{939E851A-4F63-49E6-A8E7-8638BFAFF133}" srcId="{A29A0234-F73B-4344-BC43-4F0841B6CE40}" destId="{C1FB5363-8834-440A-830B-26C777232D49}" srcOrd="3" destOrd="0" parTransId="{7A047C61-DC15-4751-AFAF-65AACFDAE813}" sibTransId="{59EAA6F9-873A-4B4E-8CDE-29C1ECF46989}"/>
    <dgm:cxn modelId="{8FF68227-5AF1-4D47-89C2-237D0D93240B}" type="presOf" srcId="{A0E256F2-79E3-4334-A5BF-85BD11F384DE}" destId="{AAD871EF-576A-4638-9AAD-E7BC017D4D16}" srcOrd="0" destOrd="0" presId="urn:microsoft.com/office/officeart/2018/2/layout/IconVerticalSolidList"/>
    <dgm:cxn modelId="{4E5EDB3C-51F6-4F80-A189-FCEA85663676}" srcId="{A29A0234-F73B-4344-BC43-4F0841B6CE40}" destId="{63281118-B61E-4227-A6D2-0250B5EE518F}" srcOrd="2" destOrd="0" parTransId="{AA60CCCC-8460-4BF5-B48E-840C83597771}" sibTransId="{2053464C-A703-458D-9B64-095206580287}"/>
    <dgm:cxn modelId="{0D34A74C-8E30-4A96-8D3E-77A2698CB79E}" srcId="{A29A0234-F73B-4344-BC43-4F0841B6CE40}" destId="{9EA746D6-8F75-42A7-A470-5B3ACF3C8E6F}" srcOrd="0" destOrd="0" parTransId="{925CDC23-4CA7-406A-BCD9-99CA441C76DA}" sibTransId="{D47F2CD9-8679-4C33-844A-455551F32E32}"/>
    <dgm:cxn modelId="{9A9BF86F-C4B5-449F-9763-D31C0E8CEE65}" srcId="{A29A0234-F73B-4344-BC43-4F0841B6CE40}" destId="{061D18F4-02D4-4D5E-9ED8-5FB801D34E26}" srcOrd="4" destOrd="0" parTransId="{58253149-A14F-4413-9CB2-E222DD13EF61}" sibTransId="{8CF0F8F8-E9DE-4D6C-8259-CC1E5B2855BB}"/>
    <dgm:cxn modelId="{B646165A-E43B-4282-AC60-1C076AB2B365}" type="presOf" srcId="{C1FB5363-8834-440A-830B-26C777232D49}" destId="{A5E11B54-B0E9-4C4A-944E-D87EF3242EEB}" srcOrd="0" destOrd="0" presId="urn:microsoft.com/office/officeart/2018/2/layout/IconVerticalSolidList"/>
    <dgm:cxn modelId="{09CE6E81-AD21-4F6E-A7A2-1F010AFD0446}" srcId="{A29A0234-F73B-4344-BC43-4F0841B6CE40}" destId="{A0E256F2-79E3-4334-A5BF-85BD11F384DE}" srcOrd="5" destOrd="0" parTransId="{2286E5BA-C75A-4DB0-BB4B-E6A780667665}" sibTransId="{13801061-0A74-439D-AC4F-1F47F023E9EE}"/>
    <dgm:cxn modelId="{6995C48E-994A-4374-832F-84F0BC0A118F}" type="presOf" srcId="{F227BD00-E5DC-4B19-9B49-496F6875D0DD}" destId="{73767453-936A-4C61-80A9-9BAF24F6BE9D}" srcOrd="0" destOrd="0" presId="urn:microsoft.com/office/officeart/2018/2/layout/IconVerticalSolidList"/>
    <dgm:cxn modelId="{45953FCA-FEA4-4E03-8D5B-C36420EC4733}" srcId="{A29A0234-F73B-4344-BC43-4F0841B6CE40}" destId="{F227BD00-E5DC-4B19-9B49-496F6875D0DD}" srcOrd="1" destOrd="0" parTransId="{B4859A76-9C7E-44EE-8882-F4D548F51E68}" sibTransId="{095CF075-903C-4321-B675-0FC6DF1E4EAD}"/>
    <dgm:cxn modelId="{E53B49D1-07F2-4AF4-BE98-D78050E9E139}" type="presOf" srcId="{63281118-B61E-4227-A6D2-0250B5EE518F}" destId="{03EAB947-7FCC-4CB0-9388-E5085078071D}" srcOrd="0" destOrd="0" presId="urn:microsoft.com/office/officeart/2018/2/layout/IconVerticalSolidList"/>
    <dgm:cxn modelId="{52DBA9DB-2690-46B2-9EA4-47C49F405B83}" type="presOf" srcId="{061D18F4-02D4-4D5E-9ED8-5FB801D34E26}" destId="{B9448BA1-8EE4-4198-992A-CB6F3B0909F5}" srcOrd="0" destOrd="0" presId="urn:microsoft.com/office/officeart/2018/2/layout/IconVerticalSolidList"/>
    <dgm:cxn modelId="{442CA2F1-2CE5-416A-AEC7-5E370C7AAEEE}" type="presOf" srcId="{A29A0234-F73B-4344-BC43-4F0841B6CE40}" destId="{49246B43-AAB6-4A6D-9231-8F99B2B999B3}" srcOrd="0" destOrd="0" presId="urn:microsoft.com/office/officeart/2018/2/layout/IconVerticalSolidList"/>
    <dgm:cxn modelId="{2A691B17-A88D-460E-8C79-F2331CBEEC6F}" type="presParOf" srcId="{49246B43-AAB6-4A6D-9231-8F99B2B999B3}" destId="{54576BAA-78C6-43F9-BE6B-81D7CA74361F}" srcOrd="0" destOrd="0" presId="urn:microsoft.com/office/officeart/2018/2/layout/IconVerticalSolidList"/>
    <dgm:cxn modelId="{D09F4852-086D-43CC-9548-D45159780ADB}" type="presParOf" srcId="{54576BAA-78C6-43F9-BE6B-81D7CA74361F}" destId="{CB32D6C7-8032-4DDB-9EDD-BC5382F7BB2B}" srcOrd="0" destOrd="0" presId="urn:microsoft.com/office/officeart/2018/2/layout/IconVerticalSolidList"/>
    <dgm:cxn modelId="{C15C6617-B959-4BD8-AB9F-490A82CBF771}" type="presParOf" srcId="{54576BAA-78C6-43F9-BE6B-81D7CA74361F}" destId="{54442224-7954-4F5C-BBB5-DA049B29DA29}" srcOrd="1" destOrd="0" presId="urn:microsoft.com/office/officeart/2018/2/layout/IconVerticalSolidList"/>
    <dgm:cxn modelId="{63BA0E41-084E-4A67-B920-3809BFB5E4DF}" type="presParOf" srcId="{54576BAA-78C6-43F9-BE6B-81D7CA74361F}" destId="{C604E465-99F8-48D3-A464-C4E454A35A71}" srcOrd="2" destOrd="0" presId="urn:microsoft.com/office/officeart/2018/2/layout/IconVerticalSolidList"/>
    <dgm:cxn modelId="{7AD81CD3-1144-4D8C-901F-3DE8C44C336D}" type="presParOf" srcId="{54576BAA-78C6-43F9-BE6B-81D7CA74361F}" destId="{6D857217-21A7-4344-A661-446B8FF21059}" srcOrd="3" destOrd="0" presId="urn:microsoft.com/office/officeart/2018/2/layout/IconVerticalSolidList"/>
    <dgm:cxn modelId="{64E0947E-5880-43CB-9E6D-7843CF6D5257}" type="presParOf" srcId="{49246B43-AAB6-4A6D-9231-8F99B2B999B3}" destId="{14BA32ED-B921-4188-82A8-47AB6BCDE316}" srcOrd="1" destOrd="0" presId="urn:microsoft.com/office/officeart/2018/2/layout/IconVerticalSolidList"/>
    <dgm:cxn modelId="{DE7D32DB-D7EF-48C4-974D-283121A53C75}" type="presParOf" srcId="{49246B43-AAB6-4A6D-9231-8F99B2B999B3}" destId="{28AC1F89-F3EB-480C-B7EB-782ED8C6E244}" srcOrd="2" destOrd="0" presId="urn:microsoft.com/office/officeart/2018/2/layout/IconVerticalSolidList"/>
    <dgm:cxn modelId="{0071DF53-F59A-4968-96C0-4F2756A0D0D4}" type="presParOf" srcId="{28AC1F89-F3EB-480C-B7EB-782ED8C6E244}" destId="{F5D87B8B-B8AA-4FAF-9F81-30F262252657}" srcOrd="0" destOrd="0" presId="urn:microsoft.com/office/officeart/2018/2/layout/IconVerticalSolidList"/>
    <dgm:cxn modelId="{7FF5A535-D543-4D5E-BCC4-E0F72CACDC5B}" type="presParOf" srcId="{28AC1F89-F3EB-480C-B7EB-782ED8C6E244}" destId="{37C54843-66A7-4942-902F-B93A4BF94F63}" srcOrd="1" destOrd="0" presId="urn:microsoft.com/office/officeart/2018/2/layout/IconVerticalSolidList"/>
    <dgm:cxn modelId="{99F3D434-B0C3-4830-BF40-0DA4F0748EA0}" type="presParOf" srcId="{28AC1F89-F3EB-480C-B7EB-782ED8C6E244}" destId="{C838F22F-83CE-4FD7-9B6B-022EC3533821}" srcOrd="2" destOrd="0" presId="urn:microsoft.com/office/officeart/2018/2/layout/IconVerticalSolidList"/>
    <dgm:cxn modelId="{D848BD1A-FBB6-417F-8BD8-E50E6725E7DD}" type="presParOf" srcId="{28AC1F89-F3EB-480C-B7EB-782ED8C6E244}" destId="{73767453-936A-4C61-80A9-9BAF24F6BE9D}" srcOrd="3" destOrd="0" presId="urn:microsoft.com/office/officeart/2018/2/layout/IconVerticalSolidList"/>
    <dgm:cxn modelId="{018C16AA-CCDB-48B4-B456-E6B952FFBBF5}" type="presParOf" srcId="{49246B43-AAB6-4A6D-9231-8F99B2B999B3}" destId="{78CD3991-04A5-4E3E-BDED-286D753AC397}" srcOrd="3" destOrd="0" presId="urn:microsoft.com/office/officeart/2018/2/layout/IconVerticalSolidList"/>
    <dgm:cxn modelId="{069F3B0E-3147-49C3-A3E3-5CFA3F4459F3}" type="presParOf" srcId="{49246B43-AAB6-4A6D-9231-8F99B2B999B3}" destId="{23CC7FA6-766B-4D19-8857-A02F57CE011D}" srcOrd="4" destOrd="0" presId="urn:microsoft.com/office/officeart/2018/2/layout/IconVerticalSolidList"/>
    <dgm:cxn modelId="{BBB52617-BDDF-4263-9CFE-450FC027FDCF}" type="presParOf" srcId="{23CC7FA6-766B-4D19-8857-A02F57CE011D}" destId="{FA34B7B7-BFD1-4ABF-B97C-104D1F2429AD}" srcOrd="0" destOrd="0" presId="urn:microsoft.com/office/officeart/2018/2/layout/IconVerticalSolidList"/>
    <dgm:cxn modelId="{331C3A82-AA39-47BC-BFA5-3A8E81701310}" type="presParOf" srcId="{23CC7FA6-766B-4D19-8857-A02F57CE011D}" destId="{AADE3399-8C80-4DB5-9047-3CA4B65D809C}" srcOrd="1" destOrd="0" presId="urn:microsoft.com/office/officeart/2018/2/layout/IconVerticalSolidList"/>
    <dgm:cxn modelId="{00B0D96B-82F7-4A0D-846B-1703E6C6CC20}" type="presParOf" srcId="{23CC7FA6-766B-4D19-8857-A02F57CE011D}" destId="{9E355DB2-D8DD-43CC-B90A-7949DBF6958C}" srcOrd="2" destOrd="0" presId="urn:microsoft.com/office/officeart/2018/2/layout/IconVerticalSolidList"/>
    <dgm:cxn modelId="{020A2862-5724-420D-A4BB-82EB08FDABBF}" type="presParOf" srcId="{23CC7FA6-766B-4D19-8857-A02F57CE011D}" destId="{03EAB947-7FCC-4CB0-9388-E5085078071D}" srcOrd="3" destOrd="0" presId="urn:microsoft.com/office/officeart/2018/2/layout/IconVerticalSolidList"/>
    <dgm:cxn modelId="{1D1BF158-C894-45DB-82F3-F6DAEF5E04E0}" type="presParOf" srcId="{49246B43-AAB6-4A6D-9231-8F99B2B999B3}" destId="{CB47DE2D-453D-4A88-87C0-111A29109979}" srcOrd="5" destOrd="0" presId="urn:microsoft.com/office/officeart/2018/2/layout/IconVerticalSolidList"/>
    <dgm:cxn modelId="{C426362D-78FF-48F3-929D-CE2B45AE1BBA}" type="presParOf" srcId="{49246B43-AAB6-4A6D-9231-8F99B2B999B3}" destId="{0E087CBA-7BD2-4567-85D4-B339917F26ED}" srcOrd="6" destOrd="0" presId="urn:microsoft.com/office/officeart/2018/2/layout/IconVerticalSolidList"/>
    <dgm:cxn modelId="{CAC83B58-C07B-41B4-9F05-74D9E2DDB119}" type="presParOf" srcId="{0E087CBA-7BD2-4567-85D4-B339917F26ED}" destId="{C9071578-3334-4D39-BE99-15752C38CDBC}" srcOrd="0" destOrd="0" presId="urn:microsoft.com/office/officeart/2018/2/layout/IconVerticalSolidList"/>
    <dgm:cxn modelId="{2D9D8D79-B78B-4C75-A6BA-75A287B514DA}" type="presParOf" srcId="{0E087CBA-7BD2-4567-85D4-B339917F26ED}" destId="{97426F69-197F-46CA-BAD4-A00FFD2B5BD0}" srcOrd="1" destOrd="0" presId="urn:microsoft.com/office/officeart/2018/2/layout/IconVerticalSolidList"/>
    <dgm:cxn modelId="{41959F1F-0C86-4D81-BF8A-1E17842C8AD4}" type="presParOf" srcId="{0E087CBA-7BD2-4567-85D4-B339917F26ED}" destId="{F1457E0B-8148-4B4E-A97D-D85A695C4BFC}" srcOrd="2" destOrd="0" presId="urn:microsoft.com/office/officeart/2018/2/layout/IconVerticalSolidList"/>
    <dgm:cxn modelId="{F2253802-BDD1-4823-9D65-E0247C0618E1}" type="presParOf" srcId="{0E087CBA-7BD2-4567-85D4-B339917F26ED}" destId="{A5E11B54-B0E9-4C4A-944E-D87EF3242EEB}" srcOrd="3" destOrd="0" presId="urn:microsoft.com/office/officeart/2018/2/layout/IconVerticalSolidList"/>
    <dgm:cxn modelId="{CA747E0C-E93A-4A2A-83F9-48B9BD25F7DD}" type="presParOf" srcId="{49246B43-AAB6-4A6D-9231-8F99B2B999B3}" destId="{2357F83A-8E37-4E54-8BC9-7AC6D8F12C3E}" srcOrd="7" destOrd="0" presId="urn:microsoft.com/office/officeart/2018/2/layout/IconVerticalSolidList"/>
    <dgm:cxn modelId="{43BF06B5-098F-4BFC-A80C-0C6FB81BF12E}" type="presParOf" srcId="{49246B43-AAB6-4A6D-9231-8F99B2B999B3}" destId="{9BA66B74-E2FE-464C-9837-8B6B274B73F3}" srcOrd="8" destOrd="0" presId="urn:microsoft.com/office/officeart/2018/2/layout/IconVerticalSolidList"/>
    <dgm:cxn modelId="{4D47616D-B942-401D-8EAD-45832D156982}" type="presParOf" srcId="{9BA66B74-E2FE-464C-9837-8B6B274B73F3}" destId="{89E3EE54-2010-4ECC-94B1-5257D30D116C}" srcOrd="0" destOrd="0" presId="urn:microsoft.com/office/officeart/2018/2/layout/IconVerticalSolidList"/>
    <dgm:cxn modelId="{248BA466-FBE8-451E-8E27-C09404CA754E}" type="presParOf" srcId="{9BA66B74-E2FE-464C-9837-8B6B274B73F3}" destId="{3DDEE74C-99F7-47F2-A7C3-6FB0BB0C009F}" srcOrd="1" destOrd="0" presId="urn:microsoft.com/office/officeart/2018/2/layout/IconVerticalSolidList"/>
    <dgm:cxn modelId="{2716BA6A-27F2-4DBC-8652-478D2FA7559A}" type="presParOf" srcId="{9BA66B74-E2FE-464C-9837-8B6B274B73F3}" destId="{F163FB26-45D7-45EA-ACE8-9BCF65761396}" srcOrd="2" destOrd="0" presId="urn:microsoft.com/office/officeart/2018/2/layout/IconVerticalSolidList"/>
    <dgm:cxn modelId="{6BE79BEF-A02C-4838-9739-E93899DEC2C2}" type="presParOf" srcId="{9BA66B74-E2FE-464C-9837-8B6B274B73F3}" destId="{B9448BA1-8EE4-4198-992A-CB6F3B0909F5}" srcOrd="3" destOrd="0" presId="urn:microsoft.com/office/officeart/2018/2/layout/IconVerticalSolidList"/>
    <dgm:cxn modelId="{0F74BD30-C6FB-491D-AA43-19587BF15990}" type="presParOf" srcId="{49246B43-AAB6-4A6D-9231-8F99B2B999B3}" destId="{0DAC06BC-A829-41A3-A45B-61839C4CA0C5}" srcOrd="9" destOrd="0" presId="urn:microsoft.com/office/officeart/2018/2/layout/IconVerticalSolidList"/>
    <dgm:cxn modelId="{8486834D-9C85-463C-8C10-4F0161AD310C}" type="presParOf" srcId="{49246B43-AAB6-4A6D-9231-8F99B2B999B3}" destId="{8C4CC5DD-4404-486E-9009-271F8C345553}" srcOrd="10" destOrd="0" presId="urn:microsoft.com/office/officeart/2018/2/layout/IconVerticalSolidList"/>
    <dgm:cxn modelId="{4DDF9FA8-DADD-48D9-B9AE-81F3512CB9E0}" type="presParOf" srcId="{8C4CC5DD-4404-486E-9009-271F8C345553}" destId="{CC631793-15F6-4520-B078-E0A6C1E8F7A8}" srcOrd="0" destOrd="0" presId="urn:microsoft.com/office/officeart/2018/2/layout/IconVerticalSolidList"/>
    <dgm:cxn modelId="{4DA0BF00-F445-41A8-8530-A0CCEEA97A1A}" type="presParOf" srcId="{8C4CC5DD-4404-486E-9009-271F8C345553}" destId="{27AE6FCF-B1F1-415F-B5B6-B0B98AFF0A6D}" srcOrd="1" destOrd="0" presId="urn:microsoft.com/office/officeart/2018/2/layout/IconVerticalSolidList"/>
    <dgm:cxn modelId="{34C58E61-49A3-4E0E-98AA-B59C87E5C841}" type="presParOf" srcId="{8C4CC5DD-4404-486E-9009-271F8C345553}" destId="{EDB1978D-2D68-4859-9118-75C70CD691F5}" srcOrd="2" destOrd="0" presId="urn:microsoft.com/office/officeart/2018/2/layout/IconVerticalSolidList"/>
    <dgm:cxn modelId="{23214FE1-5D10-4D01-A794-7758F524269D}" type="presParOf" srcId="{8C4CC5DD-4404-486E-9009-271F8C345553}" destId="{AAD871EF-576A-4638-9AAD-E7BC017D4D16}" srcOrd="3" destOrd="0" presId="urn:microsoft.com/office/officeart/2018/2/layout/IconVerticalSolidList"/>
    <dgm:cxn modelId="{95C5112F-A611-43F9-A1DE-0DB51CBC2600}" type="presParOf" srcId="{49246B43-AAB6-4A6D-9231-8F99B2B999B3}" destId="{CF03E652-B03C-4213-A476-D94AB6D567AF}" srcOrd="11" destOrd="0" presId="urn:microsoft.com/office/officeart/2018/2/layout/IconVerticalSolidList"/>
    <dgm:cxn modelId="{7D7CB953-B48D-40BB-8936-EF054F094AB6}" type="presParOf" srcId="{49246B43-AAB6-4A6D-9231-8F99B2B999B3}" destId="{97DE264E-FA65-4B92-A629-3DCBA7050DD3}" srcOrd="12" destOrd="0" presId="urn:microsoft.com/office/officeart/2018/2/layout/IconVerticalSolidList"/>
    <dgm:cxn modelId="{3A05E7DD-9C9B-4D0C-9F66-77D461223390}" type="presParOf" srcId="{97DE264E-FA65-4B92-A629-3DCBA7050DD3}" destId="{BAFC9917-6368-455D-BFEC-8B214AD03CE1}" srcOrd="0" destOrd="0" presId="urn:microsoft.com/office/officeart/2018/2/layout/IconVerticalSolidList"/>
    <dgm:cxn modelId="{A008B73A-EFFA-4E98-8C30-AF1B282760AC}" type="presParOf" srcId="{97DE264E-FA65-4B92-A629-3DCBA7050DD3}" destId="{BC914BB9-FFF7-4E20-9905-2E6AB9FF2410}" srcOrd="1" destOrd="0" presId="urn:microsoft.com/office/officeart/2018/2/layout/IconVerticalSolidList"/>
    <dgm:cxn modelId="{6A694DB8-A129-4479-B9B2-AD24E39F240E}" type="presParOf" srcId="{97DE264E-FA65-4B92-A629-3DCBA7050DD3}" destId="{27A9516A-0120-4599-8F8B-AF8C0B798BFC}" srcOrd="2" destOrd="0" presId="urn:microsoft.com/office/officeart/2018/2/layout/IconVerticalSolidList"/>
    <dgm:cxn modelId="{0BE0C5ED-3241-4447-B851-9B5BDDB1732E}" type="presParOf" srcId="{97DE264E-FA65-4B92-A629-3DCBA7050DD3}" destId="{2509202C-6A06-4C16-9F75-8DA015A585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89BE0-BBE9-427B-9058-8799B9AEAC45}">
      <dsp:nvSpPr>
        <dsp:cNvPr id="0" name=""/>
        <dsp:cNvSpPr/>
      </dsp:nvSpPr>
      <dsp:spPr>
        <a:xfrm>
          <a:off x="495593" y="596"/>
          <a:ext cx="2957034" cy="1774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latin typeface="Tw Cen MT" panose="020B0602020104020603"/>
            </a:rPr>
            <a:t>Sosiaaliset</a:t>
          </a:r>
          <a:r>
            <a:rPr lang="fi-FI" sz="2000" kern="1200" dirty="0"/>
            <a:t> suhteet (ylläpitäminen ja uusien löytäminen): Kaukaiset ystävät, nopeus, joillakin ainoat ystävät, rakkauden löytäminen</a:t>
          </a:r>
          <a:endParaRPr lang="en-US" sz="2000" kern="1200" dirty="0"/>
        </a:p>
      </dsp:txBody>
      <dsp:txXfrm>
        <a:off x="495593" y="596"/>
        <a:ext cx="2957034" cy="1774220"/>
      </dsp:txXfrm>
    </dsp:sp>
    <dsp:sp modelId="{E2EF1B81-CBBF-47E2-86D2-F4B007BCC003}">
      <dsp:nvSpPr>
        <dsp:cNvPr id="0" name=""/>
        <dsp:cNvSpPr/>
      </dsp:nvSpPr>
      <dsp:spPr>
        <a:xfrm>
          <a:off x="3748331" y="596"/>
          <a:ext cx="2957034" cy="17742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Harrastus/työ: luovuuden kehittäminen (rajatonta somessa), sisällön tuotanto someen</a:t>
          </a:r>
          <a:endParaRPr lang="en-US" sz="2000" kern="1200" dirty="0"/>
        </a:p>
      </dsp:txBody>
      <dsp:txXfrm>
        <a:off x="3748331" y="596"/>
        <a:ext cx="2957034" cy="1774220"/>
      </dsp:txXfrm>
    </dsp:sp>
    <dsp:sp modelId="{30D61771-F4DE-48E2-B3BA-B9A089D73FDE}">
      <dsp:nvSpPr>
        <dsp:cNvPr id="0" name=""/>
        <dsp:cNvSpPr/>
      </dsp:nvSpPr>
      <dsp:spPr>
        <a:xfrm>
          <a:off x="495593" y="2070521"/>
          <a:ext cx="2957034" cy="17742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Tieto: Rajattomasti, kunhan muistaa medialukutaidon (nopeasti)</a:t>
          </a:r>
          <a:endParaRPr lang="en-US" sz="2000" kern="1200" dirty="0"/>
        </a:p>
      </dsp:txBody>
      <dsp:txXfrm>
        <a:off x="495593" y="2070521"/>
        <a:ext cx="2957034" cy="1774220"/>
      </dsp:txXfrm>
    </dsp:sp>
    <dsp:sp modelId="{22B03AA6-DF92-4CD0-9825-6A98D038CF8D}">
      <dsp:nvSpPr>
        <dsp:cNvPr id="0" name=""/>
        <dsp:cNvSpPr/>
      </dsp:nvSpPr>
      <dsp:spPr>
        <a:xfrm>
          <a:off x="3748331" y="2070521"/>
          <a:ext cx="2957034" cy="17742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Viihdyke: Uutiset, suoratoistopalvelut, pelit, </a:t>
          </a:r>
          <a:r>
            <a:rPr lang="fi-FI" sz="2000" kern="1200" dirty="0" err="1"/>
            <a:t>tinder</a:t>
          </a:r>
          <a:endParaRPr lang="en-US" sz="2000" kern="1200" dirty="0" err="1"/>
        </a:p>
      </dsp:txBody>
      <dsp:txXfrm>
        <a:off x="3748331" y="2070521"/>
        <a:ext cx="2957034" cy="1774220"/>
      </dsp:txXfrm>
    </dsp:sp>
    <dsp:sp modelId="{6C301126-0E32-40E2-8FEC-F8A44F5E44E9}">
      <dsp:nvSpPr>
        <dsp:cNvPr id="0" name=""/>
        <dsp:cNvSpPr/>
      </dsp:nvSpPr>
      <dsp:spPr>
        <a:xfrm>
          <a:off x="495593" y="4140445"/>
          <a:ext cx="2957034" cy="17742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Motivaation lähde, tuki: Voi myös kohottaa itsetuntoa (MIELENTERVEYS-CHAT)</a:t>
          </a:r>
          <a:endParaRPr lang="en-US" sz="2000" kern="1200" dirty="0"/>
        </a:p>
      </dsp:txBody>
      <dsp:txXfrm>
        <a:off x="495593" y="4140445"/>
        <a:ext cx="2957034" cy="1774220"/>
      </dsp:txXfrm>
    </dsp:sp>
    <dsp:sp modelId="{64EC6BDF-88E7-40D8-861C-34D77F2A3EC8}">
      <dsp:nvSpPr>
        <dsp:cNvPr id="0" name=""/>
        <dsp:cNvSpPr/>
      </dsp:nvSpPr>
      <dsp:spPr>
        <a:xfrm>
          <a:off x="3748331" y="4140445"/>
          <a:ext cx="2957034" cy="17742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Somen "helppous": anonyyminä esim. Avun hakeminen, mielipiteiden kertominen (kuulluksi tuleminen)</a:t>
          </a:r>
          <a:endParaRPr lang="en-US" sz="2000" kern="1200" dirty="0"/>
        </a:p>
      </dsp:txBody>
      <dsp:txXfrm>
        <a:off x="3748331" y="4140445"/>
        <a:ext cx="2957034" cy="1774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2D6C7-8032-4DDB-9EDD-BC5382F7BB2B}">
      <dsp:nvSpPr>
        <dsp:cNvPr id="0" name=""/>
        <dsp:cNvSpPr/>
      </dsp:nvSpPr>
      <dsp:spPr>
        <a:xfrm>
          <a:off x="0" y="525"/>
          <a:ext cx="7301601" cy="7228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42224-7954-4F5C-BBB5-DA049B29DA29}">
      <dsp:nvSpPr>
        <dsp:cNvPr id="0" name=""/>
        <dsp:cNvSpPr/>
      </dsp:nvSpPr>
      <dsp:spPr>
        <a:xfrm>
          <a:off x="218663" y="163167"/>
          <a:ext cx="397569" cy="397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57217-21A7-4344-A661-446B8FF21059}">
      <dsp:nvSpPr>
        <dsp:cNvPr id="0" name=""/>
        <dsp:cNvSpPr/>
      </dsp:nvSpPr>
      <dsp:spPr>
        <a:xfrm>
          <a:off x="834895" y="525"/>
          <a:ext cx="6466705" cy="7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02" tIns="76502" rIns="76502" bIns="765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Tw Cen MT" panose="020B0602020104020603"/>
            </a:rPr>
            <a:t>Kohtuus</a:t>
          </a:r>
          <a:r>
            <a:rPr lang="fi-FI" sz="1600" kern="1200" dirty="0"/>
            <a:t> kaikessa (ruutuaika)</a:t>
          </a:r>
          <a:endParaRPr lang="en-US" sz="1600" kern="1200" dirty="0"/>
        </a:p>
      </dsp:txBody>
      <dsp:txXfrm>
        <a:off x="834895" y="525"/>
        <a:ext cx="6466705" cy="722853"/>
      </dsp:txXfrm>
    </dsp:sp>
    <dsp:sp modelId="{F5D87B8B-B8AA-4FAF-9F81-30F262252657}">
      <dsp:nvSpPr>
        <dsp:cNvPr id="0" name=""/>
        <dsp:cNvSpPr/>
      </dsp:nvSpPr>
      <dsp:spPr>
        <a:xfrm>
          <a:off x="0" y="904091"/>
          <a:ext cx="7301601" cy="7228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54843-66A7-4942-902F-B93A4BF94F63}">
      <dsp:nvSpPr>
        <dsp:cNvPr id="0" name=""/>
        <dsp:cNvSpPr/>
      </dsp:nvSpPr>
      <dsp:spPr>
        <a:xfrm>
          <a:off x="218663" y="1066733"/>
          <a:ext cx="397569" cy="397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67453-936A-4C61-80A9-9BAF24F6BE9D}">
      <dsp:nvSpPr>
        <dsp:cNvPr id="0" name=""/>
        <dsp:cNvSpPr/>
      </dsp:nvSpPr>
      <dsp:spPr>
        <a:xfrm>
          <a:off x="834895" y="904091"/>
          <a:ext cx="6466705" cy="7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02" tIns="76502" rIns="76502" bIns="765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Tw Cen MT" panose="020B0602020104020603"/>
            </a:rPr>
            <a:t>Lähdekriittisyys</a:t>
          </a:r>
          <a:r>
            <a:rPr lang="fi-FI" sz="1600" kern="1200" dirty="0"/>
            <a:t>, medialukutaito</a:t>
          </a:r>
          <a:endParaRPr lang="en-US" sz="1600" kern="1200" dirty="0"/>
        </a:p>
      </dsp:txBody>
      <dsp:txXfrm>
        <a:off x="834895" y="904091"/>
        <a:ext cx="6466705" cy="722853"/>
      </dsp:txXfrm>
    </dsp:sp>
    <dsp:sp modelId="{FA34B7B7-BFD1-4ABF-B97C-104D1F2429AD}">
      <dsp:nvSpPr>
        <dsp:cNvPr id="0" name=""/>
        <dsp:cNvSpPr/>
      </dsp:nvSpPr>
      <dsp:spPr>
        <a:xfrm>
          <a:off x="0" y="1807657"/>
          <a:ext cx="7301601" cy="7228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E3399-8C80-4DB5-9047-3CA4B65D809C}">
      <dsp:nvSpPr>
        <dsp:cNvPr id="0" name=""/>
        <dsp:cNvSpPr/>
      </dsp:nvSpPr>
      <dsp:spPr>
        <a:xfrm>
          <a:off x="218663" y="1970299"/>
          <a:ext cx="397569" cy="3975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AB947-7FCC-4CB0-9388-E5085078071D}">
      <dsp:nvSpPr>
        <dsp:cNvPr id="0" name=""/>
        <dsp:cNvSpPr/>
      </dsp:nvSpPr>
      <dsp:spPr>
        <a:xfrm>
          <a:off x="834895" y="1807657"/>
          <a:ext cx="6466705" cy="7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02" tIns="76502" rIns="76502" bIns="765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Oman sisällön ja mielenkiinnon seuraaminen (ei aiheuta itselle paineita)</a:t>
          </a:r>
          <a:endParaRPr lang="en-US" sz="1600" kern="1200" dirty="0"/>
        </a:p>
      </dsp:txBody>
      <dsp:txXfrm>
        <a:off x="834895" y="1807657"/>
        <a:ext cx="6466705" cy="722853"/>
      </dsp:txXfrm>
    </dsp:sp>
    <dsp:sp modelId="{C9071578-3334-4D39-BE99-15752C38CDBC}">
      <dsp:nvSpPr>
        <dsp:cNvPr id="0" name=""/>
        <dsp:cNvSpPr/>
      </dsp:nvSpPr>
      <dsp:spPr>
        <a:xfrm>
          <a:off x="0" y="2711223"/>
          <a:ext cx="7301601" cy="7228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26F69-197F-46CA-BAD4-A00FFD2B5BD0}">
      <dsp:nvSpPr>
        <dsp:cNvPr id="0" name=""/>
        <dsp:cNvSpPr/>
      </dsp:nvSpPr>
      <dsp:spPr>
        <a:xfrm>
          <a:off x="218663" y="2873865"/>
          <a:ext cx="397569" cy="3975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11B54-B0E9-4C4A-944E-D87EF3242EEB}">
      <dsp:nvSpPr>
        <dsp:cNvPr id="0" name=""/>
        <dsp:cNvSpPr/>
      </dsp:nvSpPr>
      <dsp:spPr>
        <a:xfrm>
          <a:off x="834895" y="2711223"/>
          <a:ext cx="6466705" cy="7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02" tIns="76502" rIns="76502" bIns="765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Hyvä itsetunto </a:t>
          </a:r>
          <a:endParaRPr lang="en-US" sz="1600" kern="1200" dirty="0"/>
        </a:p>
      </dsp:txBody>
      <dsp:txXfrm>
        <a:off x="834895" y="2711223"/>
        <a:ext cx="6466705" cy="722853"/>
      </dsp:txXfrm>
    </dsp:sp>
    <dsp:sp modelId="{89E3EE54-2010-4ECC-94B1-5257D30D116C}">
      <dsp:nvSpPr>
        <dsp:cNvPr id="0" name=""/>
        <dsp:cNvSpPr/>
      </dsp:nvSpPr>
      <dsp:spPr>
        <a:xfrm>
          <a:off x="0" y="3614790"/>
          <a:ext cx="7301601" cy="7228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EE74C-99F7-47F2-A7C3-6FB0BB0C009F}">
      <dsp:nvSpPr>
        <dsp:cNvPr id="0" name=""/>
        <dsp:cNvSpPr/>
      </dsp:nvSpPr>
      <dsp:spPr>
        <a:xfrm>
          <a:off x="218663" y="3777432"/>
          <a:ext cx="397569" cy="3975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48BA1-8EE4-4198-992A-CB6F3B0909F5}">
      <dsp:nvSpPr>
        <dsp:cNvPr id="0" name=""/>
        <dsp:cNvSpPr/>
      </dsp:nvSpPr>
      <dsp:spPr>
        <a:xfrm>
          <a:off x="834895" y="3614790"/>
          <a:ext cx="6466705" cy="7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02" tIns="76502" rIns="76502" bIns="765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Sosiaaliset suhteet ulkomaailmassa</a:t>
          </a:r>
          <a:endParaRPr lang="en-US" sz="1600" kern="1200" dirty="0"/>
        </a:p>
      </dsp:txBody>
      <dsp:txXfrm>
        <a:off x="834895" y="3614790"/>
        <a:ext cx="6466705" cy="722853"/>
      </dsp:txXfrm>
    </dsp:sp>
    <dsp:sp modelId="{CC631793-15F6-4520-B078-E0A6C1E8F7A8}">
      <dsp:nvSpPr>
        <dsp:cNvPr id="0" name=""/>
        <dsp:cNvSpPr/>
      </dsp:nvSpPr>
      <dsp:spPr>
        <a:xfrm>
          <a:off x="0" y="4518356"/>
          <a:ext cx="7301601" cy="7228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E6FCF-B1F1-415F-B5B6-B0B98AFF0A6D}">
      <dsp:nvSpPr>
        <dsp:cNvPr id="0" name=""/>
        <dsp:cNvSpPr/>
      </dsp:nvSpPr>
      <dsp:spPr>
        <a:xfrm>
          <a:off x="218663" y="4680998"/>
          <a:ext cx="397569" cy="39756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871EF-576A-4638-9AAD-E7BC017D4D16}">
      <dsp:nvSpPr>
        <dsp:cNvPr id="0" name=""/>
        <dsp:cNvSpPr/>
      </dsp:nvSpPr>
      <dsp:spPr>
        <a:xfrm>
          <a:off x="834895" y="4518356"/>
          <a:ext cx="6466705" cy="7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02" tIns="76502" rIns="76502" bIns="765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Käyttäytyminen somessa</a:t>
          </a:r>
          <a:endParaRPr lang="en-US" sz="1600" kern="1200" dirty="0"/>
        </a:p>
      </dsp:txBody>
      <dsp:txXfrm>
        <a:off x="834895" y="4518356"/>
        <a:ext cx="6466705" cy="722853"/>
      </dsp:txXfrm>
    </dsp:sp>
    <dsp:sp modelId="{BAFC9917-6368-455D-BFEC-8B214AD03CE1}">
      <dsp:nvSpPr>
        <dsp:cNvPr id="0" name=""/>
        <dsp:cNvSpPr/>
      </dsp:nvSpPr>
      <dsp:spPr>
        <a:xfrm>
          <a:off x="0" y="5421922"/>
          <a:ext cx="7301601" cy="7228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14BB9-FFF7-4E20-9905-2E6AB9FF2410}">
      <dsp:nvSpPr>
        <dsp:cNvPr id="0" name=""/>
        <dsp:cNvSpPr/>
      </dsp:nvSpPr>
      <dsp:spPr>
        <a:xfrm>
          <a:off x="218663" y="5584564"/>
          <a:ext cx="397569" cy="39756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9202C-6A06-4C16-9F75-8DA015A58566}">
      <dsp:nvSpPr>
        <dsp:cNvPr id="0" name=""/>
        <dsp:cNvSpPr/>
      </dsp:nvSpPr>
      <dsp:spPr>
        <a:xfrm>
          <a:off x="834895" y="5421922"/>
          <a:ext cx="6466705" cy="7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02" tIns="76502" rIns="76502" bIns="765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Somevaikuttajien vastuu sisällöntuotosta</a:t>
          </a:r>
          <a:endParaRPr lang="en-US" sz="1600" kern="1200" dirty="0"/>
        </a:p>
      </dsp:txBody>
      <dsp:txXfrm>
        <a:off x="834895" y="5421922"/>
        <a:ext cx="6466705" cy="722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2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2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0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9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7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2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6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0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6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0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2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5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7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le.fi/uutiset/3-11187148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10176879" TargetMode="External"/><Relationship Id="rId2" Type="http://schemas.openxmlformats.org/officeDocument/2006/relationships/hyperlink" Target="HTTPS://YLE.FI/UUTISET/3-10176879&#160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kG64ww-RMA&amp;list=LL60J1Wo4XP7M7KBv2YkCU9w&amp;index=3&amp;t=76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twater.com/fi/blog/suomalaisten-somen-kaytto/?gclid=EAIaIQobChMIwaLasfq05wIVxKQYCh0fCgcJEAAYASAAEgKEb_D_BwE" TargetMode="External"/><Relationship Id="rId2" Type="http://schemas.openxmlformats.org/officeDocument/2006/relationships/hyperlink" Target="https://yle.fi/uutiset/3-101768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le.fi/uutiset/3-111871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Sosiaalisen median vaikutus  terveyteen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46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D84AE-9746-45F4-AA65-DD4541BF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312401-81B8-4B27-BD35-73397377FA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Median vaikutus lisääntynyt arjessa</a:t>
            </a:r>
          </a:p>
          <a:p>
            <a:r>
              <a:rPr lang="fi-FI" dirty="0"/>
              <a:t>Tietoa löytyy paljon, mutta ei välttämättä pidä paikkaansa</a:t>
            </a:r>
          </a:p>
          <a:p>
            <a:r>
              <a:rPr lang="fi-FI" dirty="0"/>
              <a:t>Erilaiset somekanavat käyttävät algoritmeja ja siten rajaavat sisältöä käytön mukaan --&gt; viesti voidaan kohdistaa halutuille ryhmille</a:t>
            </a:r>
          </a:p>
          <a:p>
            <a:r>
              <a:rPr lang="fi-FI" dirty="0"/>
              <a:t>Terveysviestintä vaihtelee maiden sekä kulttuurien välillä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E43006C0-9CF0-4AD0-9C72-B3F9942A8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A20B43-EA35-4D51-8E25-05F8B334E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166DB98-302A-46FE-BE82-C13AF10B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4059663-8A30-44C3-8C60-8F31A6FE5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A5DBE7-7AAD-48D9-A121-8102870FD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4">
            <a:extLst>
              <a:ext uri="{FF2B5EF4-FFF2-40B4-BE49-F238E27FC236}">
                <a16:creationId xmlns:a16="http://schemas.microsoft.com/office/drawing/2014/main" id="{F83E77F2-C1A5-407B-A407-DB5EAFDB2FA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960120" y="1882057"/>
            <a:ext cx="6002432" cy="309125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64450D6-EBEE-41E3-8CCF-75CE1A6A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2050165"/>
            <a:ext cx="3707844" cy="24849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Suomalaisten</a:t>
            </a:r>
            <a:r>
              <a:rPr lang="en-US" sz="2800" dirty="0"/>
              <a:t> </a:t>
            </a:r>
            <a:r>
              <a:rPr lang="en-US" sz="2800" dirty="0" err="1"/>
              <a:t>sosiaalisen</a:t>
            </a:r>
            <a:r>
              <a:rPr lang="en-US" sz="2800" dirty="0"/>
              <a:t> median </a:t>
            </a:r>
            <a:r>
              <a:rPr lang="en-US" sz="2800" dirty="0" err="1"/>
              <a:t>käyttäjämäärät</a:t>
            </a:r>
            <a:r>
              <a:rPr lang="en-US" sz="2800" dirty="0"/>
              <a:t> </a:t>
            </a:r>
            <a:r>
              <a:rPr lang="en-US" sz="2800" dirty="0" err="1"/>
              <a:t>vuonna</a:t>
            </a:r>
            <a:r>
              <a:rPr lang="en-US" sz="2800" dirty="0"/>
              <a:t> 2019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576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henkilö, matkapuhelin, puhelin, peili&#10;&#10;Kuvaus luotu, erittäin korkea luotettavuus">
            <a:extLst>
              <a:ext uri="{FF2B5EF4-FFF2-40B4-BE49-F238E27FC236}">
                <a16:creationId xmlns:a16="http://schemas.microsoft.com/office/drawing/2014/main" id="{42C26CFC-AF47-4B98-8FA9-915330BAA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27" b="65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A98D3-A8B5-41F7-A61B-F6238BF50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329262A-BBAC-4ED5-BACF-96B3DD024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09DA25-0CF2-429A-8A17-FA5DB4DA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513469" cy="444209"/>
          </a:xfrm>
        </p:spPr>
        <p:txBody>
          <a:bodyPr>
            <a:normAutofit fontScale="90000"/>
          </a:bodyPr>
          <a:lstStyle/>
          <a:p>
            <a:r>
              <a:rPr lang="fi-FI">
                <a:solidFill>
                  <a:srgbClr val="FFFFFF"/>
                </a:solidFill>
              </a:rPr>
              <a:t>Negatiiviset vaikutukset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F6C815-9B76-4484-9575-732C1CD399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1389433"/>
            <a:ext cx="9691748" cy="43990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fi-FI" sz="1800" dirty="0">
                <a:solidFill>
                  <a:srgbClr val="FFFFFF"/>
                </a:solidFill>
              </a:rPr>
              <a:t>Riippuvuus: pakollinen tarve käyttää somea, muut harrastukset jäävät, lopettaminen voi olla vaikeata, fyysinen terveys? (ruutuaika), </a:t>
            </a:r>
            <a:r>
              <a:rPr lang="fi-FI" sz="1800" dirty="0" err="1">
                <a:solidFill>
                  <a:srgbClr val="FFFFFF"/>
                </a:solidFill>
              </a:rPr>
              <a:t>fomo</a:t>
            </a:r>
            <a:endParaRPr lang="fi-FI" sz="18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rgbClr val="FFFFFF"/>
                </a:solidFill>
              </a:rPr>
              <a:t>Itsetunto-ongelmat: Kateus, ulkonäköpaineet, vertailu, identiteettikriisi, voi johtaa mielenterveyshäiriöihin (masennus, syömishäiriöt)</a:t>
            </a: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rgbClr val="FFFFFF"/>
                </a:solidFill>
              </a:rPr>
              <a:t>Kiusaaminen ja syrjintä: Anonyyminä/nimimerkillä helppo huudella, ulkopuolelle jättäminen helpompaa (yksinäisyys), huijatuksi tuleminen (luottamusongelmat)</a:t>
            </a: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rgbClr val="FFFFFF"/>
                </a:solidFill>
              </a:rPr>
              <a:t>Sosiaalisten suhteiden vähentyminen: Somessa vietetty aika menee ystävien edelle(sulkeutuminen), sosiaalisten taitojen vähentyminen, yksinäisyys</a:t>
            </a: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rgbClr val="FFFFFF"/>
                </a:solidFill>
              </a:rPr>
              <a:t>Väärä tieto: Harhaanjohtavuus, spekulointi, itsensä diagnosoiminen</a:t>
            </a: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rgbClr val="FFFFFF"/>
                </a:solidFill>
              </a:rPr>
              <a:t>Identiteettivarkaus, </a:t>
            </a:r>
            <a:r>
              <a:rPr lang="fi-FI" sz="1800" dirty="0" err="1">
                <a:solidFill>
                  <a:srgbClr val="FFFFFF"/>
                </a:solidFill>
              </a:rPr>
              <a:t>teitoturvariski</a:t>
            </a:r>
            <a:endParaRPr lang="fi-FI" sz="18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fi-FI" sz="1800">
                <a:solidFill>
                  <a:srgbClr val="FFFFFF"/>
                </a:solidFill>
              </a:rPr>
              <a:t>Sosiaaliset paineet: median normit, liian nuoret voivat saada väärän kuvan (seksi)</a:t>
            </a:r>
          </a:p>
          <a:p>
            <a:pPr>
              <a:lnSpc>
                <a:spcPct val="110000"/>
              </a:lnSpc>
            </a:pPr>
            <a:endParaRPr lang="fi-FI" sz="11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fi-FI" sz="11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fi-FI" sz="11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fi-FI" sz="110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fi-FI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39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F02843-45E8-4403-8955-54CA98A19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349214-DD18-4CC5-BBAC-F9C216BE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558E25-DC03-42A2-B721-96D1FF10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fi-FI" sz="3700"/>
              <a:t>Positiiviset vaikutukset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05542F-438B-4C62-B13A-916C7F79E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4908BF-145E-4BE2-A6F0-0A4645601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D49A088-9DD7-4206-8F96-DA3FA0BB34B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377334"/>
              </p:ext>
            </p:extLst>
          </p:nvPr>
        </p:nvGraphicFramePr>
        <p:xfrm>
          <a:off x="4608602" y="414548"/>
          <a:ext cx="7200960" cy="591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147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B1FB5C-02AC-4A11-9B9E-D6FAE4AA1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F72C88A-0506-4B12-8C66-DC953526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4" descr="Kuva, joka sisältää kohteen piirtäminen&#10;&#10;Kuvaus luotu, erittäin korkea luotettavuus">
            <a:extLst>
              <a:ext uri="{FF2B5EF4-FFF2-40B4-BE49-F238E27FC236}">
                <a16:creationId xmlns:a16="http://schemas.microsoft.com/office/drawing/2014/main" id="{611656FD-40DE-4465-ABF6-4C165FB22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445" y="1675976"/>
            <a:ext cx="3427091" cy="351496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8C338B-9565-4F98-872C-2008B624B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EF974F8-54D1-4176-ACC8-5D80B4D1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477941" cy="854996"/>
          </a:xfrm>
        </p:spPr>
        <p:txBody>
          <a:bodyPr>
            <a:normAutofit fontScale="90000"/>
          </a:bodyPr>
          <a:lstStyle/>
          <a:p>
            <a:r>
              <a:rPr lang="fi-FI"/>
              <a:t>Median vaikutuskeinot ihmisiin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BCC810-E910-41DE-A05E-5F652459AD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718" y="1561961"/>
            <a:ext cx="6909263" cy="4686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dirty="0"/>
              <a:t>Lähteisiin, asiantuntijoihin tai tutkimustuloksiin vetoaminen</a:t>
            </a:r>
          </a:p>
          <a:p>
            <a:pPr>
              <a:lnSpc>
                <a:spcPct val="110000"/>
              </a:lnSpc>
            </a:pPr>
            <a:r>
              <a:rPr lang="fi-FI" dirty="0"/>
              <a:t>Sanavalinnat ja ääripäiden korostaminen (korona-virus)</a:t>
            </a:r>
          </a:p>
          <a:p>
            <a:pPr>
              <a:lnSpc>
                <a:spcPct val="110000"/>
              </a:lnSpc>
            </a:pPr>
            <a:r>
              <a:rPr lang="fi-FI" dirty="0"/>
              <a:t>Mainostus somevaikuttajien kautta </a:t>
            </a:r>
          </a:p>
          <a:p>
            <a:pPr>
              <a:lnSpc>
                <a:spcPct val="110000"/>
              </a:lnSpc>
            </a:pPr>
            <a:r>
              <a:rPr lang="fi-FI" dirty="0"/>
              <a:t>Tunteisiin vetoaminen</a:t>
            </a:r>
          </a:p>
          <a:p>
            <a:pPr>
              <a:lnSpc>
                <a:spcPct val="110000"/>
              </a:lnSpc>
            </a:pPr>
            <a:r>
              <a:rPr lang="fi-FI" dirty="0"/>
              <a:t>Seksi myy</a:t>
            </a:r>
          </a:p>
          <a:p>
            <a:pPr>
              <a:lnSpc>
                <a:spcPct val="110000"/>
              </a:lnSpc>
            </a:pPr>
            <a:r>
              <a:rPr lang="fi-FI" dirty="0"/>
              <a:t>Suuret lupaukset</a:t>
            </a:r>
          </a:p>
          <a:p>
            <a:pPr>
              <a:lnSpc>
                <a:spcPct val="110000"/>
              </a:lnSpc>
            </a:pPr>
            <a:r>
              <a:rPr lang="fi-FI" dirty="0"/>
              <a:t>Eettisyyteen vetoaminen (ympäristö, ihmisoikeudet, eläinoikeudet) (huijaus)</a:t>
            </a:r>
          </a:p>
          <a:p>
            <a:pPr>
              <a:lnSpc>
                <a:spcPct val="110000"/>
              </a:lnSpc>
            </a:pPr>
            <a:r>
              <a:rPr lang="fi-FI" dirty="0">
                <a:latin typeface="TW Cen MT"/>
                <a:hlinkClick r:id="rId5"/>
              </a:rPr>
              <a:t>HTTPS://YLE.FI/UUTISET/3-11187148</a:t>
            </a:r>
            <a:endParaRPr lang="fi-FI" dirty="0"/>
          </a:p>
          <a:p>
            <a:pPr>
              <a:lnSpc>
                <a:spcPct val="110000"/>
              </a:lnSpc>
            </a:pPr>
            <a:endParaRPr lang="fi-FI" sz="1800" dirty="0"/>
          </a:p>
          <a:p>
            <a:pPr>
              <a:lnSpc>
                <a:spcPct val="110000"/>
              </a:lnSpc>
            </a:pPr>
            <a:endParaRPr lang="fi-FI" sz="1700"/>
          </a:p>
          <a:p>
            <a:pPr>
              <a:lnSpc>
                <a:spcPct val="110000"/>
              </a:lnSpc>
            </a:pPr>
            <a:endParaRPr lang="fi-FI" sz="1700"/>
          </a:p>
        </p:txBody>
      </p:sp>
    </p:spTree>
    <p:extLst>
      <p:ext uri="{BB962C8B-B14F-4D97-AF65-F5344CB8AC3E}">
        <p14:creationId xmlns:p14="http://schemas.microsoft.com/office/powerpoint/2010/main" val="94737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F02843-45E8-4403-8955-54CA98A19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349214-DD18-4CC5-BBAC-F9C216BE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563684-C05E-4D52-822A-6F9BD48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fi-FI" sz="3100"/>
              <a:t>Negatiivisten vaikutusten ehkäisy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05542F-438B-4C62-B13A-916C7F79E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4908BF-145E-4BE2-A6F0-0A4645601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977EEDE-6F62-4F49-8928-14496A2770C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3550703"/>
              </p:ext>
            </p:extLst>
          </p:nvPr>
        </p:nvGraphicFramePr>
        <p:xfrm>
          <a:off x="4479206" y="414548"/>
          <a:ext cx="7301601" cy="614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448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556FBD-EB1E-4FE2-9F55-8E0DFD97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Testi ja video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10D78B-36EE-4DAB-96A9-433CB71723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+mn-lt"/>
                <a:cs typeface="+mn-lt"/>
                <a:hlinkClick r:id="rId2"/>
              </a:rPr>
              <a:t>HTTPS://YLE.FI/UUTISET/3-10176879 </a:t>
            </a:r>
            <a:r>
              <a:rPr lang="fi-FI" dirty="0">
                <a:ea typeface="+mn-lt"/>
                <a:cs typeface="+mn-lt"/>
              </a:rPr>
              <a:t>(testi)</a:t>
            </a:r>
            <a:endParaRPr lang="fi-FI" dirty="0">
              <a:ea typeface="+mn-lt"/>
              <a:cs typeface="+mn-lt"/>
              <a:hlinkClick r:id="rId3"/>
            </a:endParaRPr>
          </a:p>
          <a:p>
            <a:r>
              <a:rPr lang="fi-FI" dirty="0">
                <a:ea typeface="+mn-lt"/>
                <a:cs typeface="+mn-lt"/>
                <a:hlinkClick r:id="rId4"/>
              </a:rPr>
              <a:t>https://www.youtube.com/watch?v=FkG64ww-RMA&amp;LIST=LL60J1WO4XP7M7KBV2YKCU9W&amp;INDEX=3&amp;T=76S </a:t>
            </a:r>
            <a:r>
              <a:rPr lang="fi-FI">
                <a:ea typeface="+mn-lt"/>
                <a:cs typeface="+mn-lt"/>
              </a:rPr>
              <a:t>(video)</a:t>
            </a:r>
            <a:endParaRPr lang="fi-FI" dirty="0">
              <a:ea typeface="+mn-lt"/>
              <a:cs typeface="+mn-lt"/>
            </a:endParaRP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17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7FBF1D-1FF8-43C5-B68A-626A76B2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74AD0D-5DF4-45FD-99F0-055CEDC684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+mn-lt"/>
                <a:cs typeface="+mn-lt"/>
                <a:hlinkClick r:id="rId2"/>
              </a:rPr>
              <a:t>https://yle.fi/uutiset/3-10176879</a:t>
            </a:r>
          </a:p>
          <a:p>
            <a:r>
              <a:rPr lang="fi-FI" dirty="0">
                <a:ea typeface="+mn-lt"/>
                <a:cs typeface="+mn-lt"/>
                <a:hlinkClick r:id="rId3"/>
              </a:rPr>
              <a:t>https://www.meltwater.com/fi/blog/suomalaisten-somen-kaytto/?gclid=EAIaIQobChMIwaLasfq05wIVxKQYCh0fCgcJEAAYASAAEgKEb_D_BwE</a:t>
            </a:r>
          </a:p>
          <a:p>
            <a:r>
              <a:rPr lang="fi-FI" dirty="0">
                <a:ea typeface="+mn-lt"/>
                <a:cs typeface="+mn-lt"/>
                <a:hlinkClick r:id="rId4"/>
              </a:rPr>
              <a:t>https://yle.fi/uutiset/3-11187148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2179717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TC104033925[[fn=Pisara]]</Template>
  <TotalTime>0</TotalTime>
  <Words>0</Words>
  <Application>Microsoft Office PowerPoint</Application>
  <PresentationFormat>Laajakuva</PresentationFormat>
  <Paragraphs>0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Pisara</vt:lpstr>
      <vt:lpstr>Sosiaalisen median vaikutus  terveyteen</vt:lpstr>
      <vt:lpstr>Yleistä</vt:lpstr>
      <vt:lpstr>Suomalaisten sosiaalisen median käyttäjämäärät vuonna 2019 </vt:lpstr>
      <vt:lpstr>Negatiiviset vaikutukset</vt:lpstr>
      <vt:lpstr>Positiiviset vaikutukset</vt:lpstr>
      <vt:lpstr>Median vaikutuskeinot ihmisiin</vt:lpstr>
      <vt:lpstr>Negatiivisten vaikutusten ehkäisy</vt:lpstr>
      <vt:lpstr>Testi ja video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502</cp:revision>
  <dcterms:created xsi:type="dcterms:W3CDTF">2020-01-24T14:24:55Z</dcterms:created>
  <dcterms:modified xsi:type="dcterms:W3CDTF">2020-02-14T09:47:31Z</dcterms:modified>
</cp:coreProperties>
</file>