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68" r:id="rId4"/>
    <p:sldId id="259" r:id="rId5"/>
    <p:sldId id="266" r:id="rId6"/>
    <p:sldId id="265" r:id="rId7"/>
    <p:sldId id="260" r:id="rId8"/>
    <p:sldId id="264"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239D1-9D3D-42A2-8D20-F6CC7F6064EE}" v="1409" dt="2020-02-09T19:17:14.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Nurminen" userId="d9ce11802ddd01e3" providerId="Windows Live" clId="Web-{1FB644EA-80B5-4F1C-B84C-11BF84FC5336}"/>
    <pc:docChg chg="modSld">
      <pc:chgData name="Maria Nurminen" userId="d9ce11802ddd01e3" providerId="Windows Live" clId="Web-{1FB644EA-80B5-4F1C-B84C-11BF84FC5336}" dt="2020-02-03T08:45:26.666" v="76" actId="20577"/>
      <pc:docMkLst>
        <pc:docMk/>
      </pc:docMkLst>
      <pc:sldChg chg="modSp">
        <pc:chgData name="Maria Nurminen" userId="d9ce11802ddd01e3" providerId="Windows Live" clId="Web-{1FB644EA-80B5-4F1C-B84C-11BF84FC5336}" dt="2020-02-03T08:45:26.666" v="75" actId="20577"/>
        <pc:sldMkLst>
          <pc:docMk/>
          <pc:sldMk cId="2685372554" sldId="262"/>
        </pc:sldMkLst>
        <pc:spChg chg="mod">
          <ac:chgData name="Maria Nurminen" userId="d9ce11802ddd01e3" providerId="Windows Live" clId="Web-{1FB644EA-80B5-4F1C-B84C-11BF84FC5336}" dt="2020-02-03T08:45:26.666" v="75" actId="20577"/>
          <ac:spMkLst>
            <pc:docMk/>
            <pc:sldMk cId="2685372554" sldId="262"/>
            <ac:spMk id="3" creationId="{057BC707-EA60-49A6-9194-159F908B95FC}"/>
          </ac:spMkLst>
        </pc:spChg>
      </pc:sldChg>
    </pc:docChg>
  </pc:docChgLst>
  <pc:docChgLst>
    <pc:chgData name="Oona Kaattari" userId="970f738dcfe3650d" providerId="LiveId" clId="{A59239D1-9D3D-42A2-8D20-F6CC7F6064EE}"/>
    <pc:docChg chg="undo custSel mod addSld delSld modSld">
      <pc:chgData name="Oona Kaattari" userId="970f738dcfe3650d" providerId="LiveId" clId="{A59239D1-9D3D-42A2-8D20-F6CC7F6064EE}" dt="2020-02-09T19:18:27.674" v="3184" actId="20577"/>
      <pc:docMkLst>
        <pc:docMk/>
      </pc:docMkLst>
      <pc:sldChg chg="addSp modSp">
        <pc:chgData name="Oona Kaattari" userId="970f738dcfe3650d" providerId="LiveId" clId="{A59239D1-9D3D-42A2-8D20-F6CC7F6064EE}" dt="2020-02-08T10:05:33.497" v="557" actId="1076"/>
        <pc:sldMkLst>
          <pc:docMk/>
          <pc:sldMk cId="567509169" sldId="256"/>
        </pc:sldMkLst>
        <pc:spChg chg="mod">
          <ac:chgData name="Oona Kaattari" userId="970f738dcfe3650d" providerId="LiveId" clId="{A59239D1-9D3D-42A2-8D20-F6CC7F6064EE}" dt="2020-02-08T10:05:23.892" v="555" actId="1076"/>
          <ac:spMkLst>
            <pc:docMk/>
            <pc:sldMk cId="567509169" sldId="256"/>
            <ac:spMk id="2" creationId="{ABC4C10B-6977-44FC-9B9E-417107E11769}"/>
          </ac:spMkLst>
        </pc:spChg>
        <pc:picChg chg="add mod">
          <ac:chgData name="Oona Kaattari" userId="970f738dcfe3650d" providerId="LiveId" clId="{A59239D1-9D3D-42A2-8D20-F6CC7F6064EE}" dt="2020-02-08T10:05:33.497" v="557" actId="1076"/>
          <ac:picMkLst>
            <pc:docMk/>
            <pc:sldMk cId="567509169" sldId="256"/>
            <ac:picMk id="4" creationId="{E67DD52D-293A-4523-818D-265EB10473B8}"/>
          </ac:picMkLst>
        </pc:picChg>
      </pc:sldChg>
      <pc:sldChg chg="addSp delSp modSp">
        <pc:chgData name="Oona Kaattari" userId="970f738dcfe3650d" providerId="LiveId" clId="{A59239D1-9D3D-42A2-8D20-F6CC7F6064EE}" dt="2020-02-09T19:18:27.674" v="3184" actId="20577"/>
        <pc:sldMkLst>
          <pc:docMk/>
          <pc:sldMk cId="4057240335" sldId="257"/>
        </pc:sldMkLst>
        <pc:spChg chg="mod">
          <ac:chgData name="Oona Kaattari" userId="970f738dcfe3650d" providerId="LiveId" clId="{A59239D1-9D3D-42A2-8D20-F6CC7F6064EE}" dt="2020-02-09T19:18:27.674" v="3184" actId="20577"/>
          <ac:spMkLst>
            <pc:docMk/>
            <pc:sldMk cId="4057240335" sldId="257"/>
            <ac:spMk id="5" creationId="{0562FB0B-CCC4-40AA-8018-A98064CB4424}"/>
          </ac:spMkLst>
        </pc:spChg>
        <pc:picChg chg="add del mod">
          <ac:chgData name="Oona Kaattari" userId="970f738dcfe3650d" providerId="LiveId" clId="{A59239D1-9D3D-42A2-8D20-F6CC7F6064EE}" dt="2020-02-08T13:51:28.711" v="1547"/>
          <ac:picMkLst>
            <pc:docMk/>
            <pc:sldMk cId="4057240335" sldId="257"/>
            <ac:picMk id="3" creationId="{7EC3DCDE-E55E-41F4-9984-0C8964E437E1}"/>
          </ac:picMkLst>
        </pc:picChg>
        <pc:picChg chg="add del mod">
          <ac:chgData name="Oona Kaattari" userId="970f738dcfe3650d" providerId="LiveId" clId="{A59239D1-9D3D-42A2-8D20-F6CC7F6064EE}" dt="2020-02-08T13:51:54.504" v="1551"/>
          <ac:picMkLst>
            <pc:docMk/>
            <pc:sldMk cId="4057240335" sldId="257"/>
            <ac:picMk id="4" creationId="{BD3D70CB-4C80-47C5-9640-73D8320299C3}"/>
          </ac:picMkLst>
        </pc:picChg>
        <pc:picChg chg="add mod">
          <ac:chgData name="Oona Kaattari" userId="970f738dcfe3650d" providerId="LiveId" clId="{A59239D1-9D3D-42A2-8D20-F6CC7F6064EE}" dt="2020-02-09T19:17:29.841" v="3157" actId="1076"/>
          <ac:picMkLst>
            <pc:docMk/>
            <pc:sldMk cId="4057240335" sldId="257"/>
            <ac:picMk id="6" creationId="{50117189-C200-4AFC-8817-42B0988C83A5}"/>
          </ac:picMkLst>
        </pc:picChg>
      </pc:sldChg>
      <pc:sldChg chg="addSp delSp modSp">
        <pc:chgData name="Oona Kaattari" userId="970f738dcfe3650d" providerId="LiveId" clId="{A59239D1-9D3D-42A2-8D20-F6CC7F6064EE}" dt="2020-02-09T17:27:54.784" v="3149" actId="20577"/>
        <pc:sldMkLst>
          <pc:docMk/>
          <pc:sldMk cId="3163422190" sldId="259"/>
        </pc:sldMkLst>
        <pc:spChg chg="mod">
          <ac:chgData name="Oona Kaattari" userId="970f738dcfe3650d" providerId="LiveId" clId="{A59239D1-9D3D-42A2-8D20-F6CC7F6064EE}" dt="2020-02-09T14:47:56.112" v="1580" actId="1076"/>
          <ac:spMkLst>
            <pc:docMk/>
            <pc:sldMk cId="3163422190" sldId="259"/>
            <ac:spMk id="2" creationId="{1723DDFB-F838-446E-BD29-94EF2C7BBA2A}"/>
          </ac:spMkLst>
        </pc:spChg>
        <pc:spChg chg="mod">
          <ac:chgData name="Oona Kaattari" userId="970f738dcfe3650d" providerId="LiveId" clId="{A59239D1-9D3D-42A2-8D20-F6CC7F6064EE}" dt="2020-02-09T17:27:54.784" v="3149" actId="20577"/>
          <ac:spMkLst>
            <pc:docMk/>
            <pc:sldMk cId="3163422190" sldId="259"/>
            <ac:spMk id="3" creationId="{53B14D41-D183-4F28-9DE3-4E0BBEEAEBDD}"/>
          </ac:spMkLst>
        </pc:spChg>
        <pc:spChg chg="del mod">
          <ac:chgData name="Oona Kaattari" userId="970f738dcfe3650d" providerId="LiveId" clId="{A59239D1-9D3D-42A2-8D20-F6CC7F6064EE}" dt="2020-02-03T08:38:11.744" v="85"/>
          <ac:spMkLst>
            <pc:docMk/>
            <pc:sldMk cId="3163422190" sldId="259"/>
            <ac:spMk id="7" creationId="{AFB5294F-2680-4947-A9B2-6D455335DA2E}"/>
          </ac:spMkLst>
        </pc:spChg>
        <pc:picChg chg="add mod">
          <ac:chgData name="Oona Kaattari" userId="970f738dcfe3650d" providerId="LiveId" clId="{A59239D1-9D3D-42A2-8D20-F6CC7F6064EE}" dt="2020-02-09T17:27:23.289" v="3127" actId="1076"/>
          <ac:picMkLst>
            <pc:docMk/>
            <pc:sldMk cId="3163422190" sldId="259"/>
            <ac:picMk id="4" creationId="{307B5C11-80BF-4DC4-A253-9D7162F8EB7F}"/>
          </ac:picMkLst>
        </pc:picChg>
        <pc:picChg chg="del mod">
          <ac:chgData name="Oona Kaattari" userId="970f738dcfe3650d" providerId="LiveId" clId="{A59239D1-9D3D-42A2-8D20-F6CC7F6064EE}" dt="2020-02-08T11:40:38.615" v="1496"/>
          <ac:picMkLst>
            <pc:docMk/>
            <pc:sldMk cId="3163422190" sldId="259"/>
            <ac:picMk id="6" creationId="{39D8FD4D-E802-474A-9573-519A759C7E0E}"/>
          </ac:picMkLst>
        </pc:picChg>
      </pc:sldChg>
      <pc:sldChg chg="modSp">
        <pc:chgData name="Oona Kaattari" userId="970f738dcfe3650d" providerId="LiveId" clId="{A59239D1-9D3D-42A2-8D20-F6CC7F6064EE}" dt="2020-02-09T17:09:41.294" v="2913" actId="20577"/>
        <pc:sldMkLst>
          <pc:docMk/>
          <pc:sldMk cId="3015657962" sldId="260"/>
        </pc:sldMkLst>
        <pc:spChg chg="mod">
          <ac:chgData name="Oona Kaattari" userId="970f738dcfe3650d" providerId="LiveId" clId="{A59239D1-9D3D-42A2-8D20-F6CC7F6064EE}" dt="2020-02-09T17:09:41.294" v="2913" actId="20577"/>
          <ac:spMkLst>
            <pc:docMk/>
            <pc:sldMk cId="3015657962" sldId="260"/>
            <ac:spMk id="3" creationId="{8AE8AB00-A08B-4853-977A-BC22BDC5235C}"/>
          </ac:spMkLst>
        </pc:spChg>
      </pc:sldChg>
      <pc:sldChg chg="addSp delSp modSp mod setBg setClrOvrMap">
        <pc:chgData name="Oona Kaattari" userId="970f738dcfe3650d" providerId="LiveId" clId="{A59239D1-9D3D-42A2-8D20-F6CC7F6064EE}" dt="2020-02-09T16:34:03.476" v="2645" actId="20577"/>
        <pc:sldMkLst>
          <pc:docMk/>
          <pc:sldMk cId="2685372554" sldId="262"/>
        </pc:sldMkLst>
        <pc:spChg chg="mod">
          <ac:chgData name="Oona Kaattari" userId="970f738dcfe3650d" providerId="LiveId" clId="{A59239D1-9D3D-42A2-8D20-F6CC7F6064EE}" dt="2020-02-09T16:32:52.817" v="2638" actId="26606"/>
          <ac:spMkLst>
            <pc:docMk/>
            <pc:sldMk cId="2685372554" sldId="262"/>
            <ac:spMk id="2" creationId="{08A2521A-95C2-442C-82C4-FC83203E5B70}"/>
          </ac:spMkLst>
        </pc:spChg>
        <pc:spChg chg="mod ord">
          <ac:chgData name="Oona Kaattari" userId="970f738dcfe3650d" providerId="LiveId" clId="{A59239D1-9D3D-42A2-8D20-F6CC7F6064EE}" dt="2020-02-09T16:34:03.476" v="2645" actId="20577"/>
          <ac:spMkLst>
            <pc:docMk/>
            <pc:sldMk cId="2685372554" sldId="262"/>
            <ac:spMk id="3" creationId="{057BC707-EA60-49A6-9194-159F908B95FC}"/>
          </ac:spMkLst>
        </pc:spChg>
        <pc:spChg chg="add del">
          <ac:chgData name="Oona Kaattari" userId="970f738dcfe3650d" providerId="LiveId" clId="{A59239D1-9D3D-42A2-8D20-F6CC7F6064EE}" dt="2020-02-09T16:32:40.718" v="2633" actId="26606"/>
          <ac:spMkLst>
            <pc:docMk/>
            <pc:sldMk cId="2685372554" sldId="262"/>
            <ac:spMk id="9" creationId="{1EDD21E1-BAF0-4314-AB31-82ECB8AC9EA9}"/>
          </ac:spMkLst>
        </pc:spChg>
        <pc:spChg chg="add del">
          <ac:chgData name="Oona Kaattari" userId="970f738dcfe3650d" providerId="LiveId" clId="{A59239D1-9D3D-42A2-8D20-F6CC7F6064EE}" dt="2020-02-09T16:32:40.718" v="2633" actId="26606"/>
          <ac:spMkLst>
            <pc:docMk/>
            <pc:sldMk cId="2685372554" sldId="262"/>
            <ac:spMk id="11" creationId="{FDC8619C-F25D-468E-95FA-2A2151D7DDD2}"/>
          </ac:spMkLst>
        </pc:spChg>
        <pc:spChg chg="add del">
          <ac:chgData name="Oona Kaattari" userId="970f738dcfe3650d" providerId="LiveId" clId="{A59239D1-9D3D-42A2-8D20-F6CC7F6064EE}" dt="2020-02-09T16:32:40.718" v="2633" actId="26606"/>
          <ac:spMkLst>
            <pc:docMk/>
            <pc:sldMk cId="2685372554" sldId="262"/>
            <ac:spMk id="13" creationId="{7D9439D6-DEAD-4CEB-A61B-BE3D64D1B598}"/>
          </ac:spMkLst>
        </pc:spChg>
        <pc:spChg chg="add del">
          <ac:chgData name="Oona Kaattari" userId="970f738dcfe3650d" providerId="LiveId" clId="{A59239D1-9D3D-42A2-8D20-F6CC7F6064EE}" dt="2020-02-09T16:32:45.653" v="2635" actId="26606"/>
          <ac:spMkLst>
            <pc:docMk/>
            <pc:sldMk cId="2685372554" sldId="262"/>
            <ac:spMk id="15" creationId="{3F4C104D-5F30-4811-9376-566B26E4719A}"/>
          </ac:spMkLst>
        </pc:spChg>
        <pc:spChg chg="add del">
          <ac:chgData name="Oona Kaattari" userId="970f738dcfe3650d" providerId="LiveId" clId="{A59239D1-9D3D-42A2-8D20-F6CC7F6064EE}" dt="2020-02-09T16:32:45.653" v="2635" actId="26606"/>
          <ac:spMkLst>
            <pc:docMk/>
            <pc:sldMk cId="2685372554" sldId="262"/>
            <ac:spMk id="16" creationId="{0815E34B-5D02-4E01-A936-E8E1C0AB6F12}"/>
          </ac:spMkLst>
        </pc:spChg>
        <pc:spChg chg="add del">
          <ac:chgData name="Oona Kaattari" userId="970f738dcfe3650d" providerId="LiveId" clId="{A59239D1-9D3D-42A2-8D20-F6CC7F6064EE}" dt="2020-02-09T16:32:45.653" v="2635" actId="26606"/>
          <ac:spMkLst>
            <pc:docMk/>
            <pc:sldMk cId="2685372554" sldId="262"/>
            <ac:spMk id="17" creationId="{7DE3414B-B032-4710-A468-D3285E38C5FF}"/>
          </ac:spMkLst>
        </pc:spChg>
        <pc:spChg chg="add del">
          <ac:chgData name="Oona Kaattari" userId="970f738dcfe3650d" providerId="LiveId" clId="{A59239D1-9D3D-42A2-8D20-F6CC7F6064EE}" dt="2020-02-09T16:32:52.735" v="2637" actId="26606"/>
          <ac:spMkLst>
            <pc:docMk/>
            <pc:sldMk cId="2685372554" sldId="262"/>
            <ac:spMk id="19" creationId="{35879851-1A1D-4246-AAA1-C484E858337D}"/>
          </ac:spMkLst>
        </pc:spChg>
        <pc:spChg chg="add">
          <ac:chgData name="Oona Kaattari" userId="970f738dcfe3650d" providerId="LiveId" clId="{A59239D1-9D3D-42A2-8D20-F6CC7F6064EE}" dt="2020-02-09T16:32:52.817" v="2638" actId="26606"/>
          <ac:spMkLst>
            <pc:docMk/>
            <pc:sldMk cId="2685372554" sldId="262"/>
            <ac:spMk id="24" creationId="{1A44C337-3893-4B29-A265-B1329150B6AA}"/>
          </ac:spMkLst>
        </pc:spChg>
        <pc:spChg chg="add">
          <ac:chgData name="Oona Kaattari" userId="970f738dcfe3650d" providerId="LiveId" clId="{A59239D1-9D3D-42A2-8D20-F6CC7F6064EE}" dt="2020-02-09T16:32:52.817" v="2638" actId="26606"/>
          <ac:spMkLst>
            <pc:docMk/>
            <pc:sldMk cId="2685372554" sldId="262"/>
            <ac:spMk id="39" creationId="{AA5CD610-ED7C-4CED-A9A1-174432C88AF8}"/>
          </ac:spMkLst>
        </pc:spChg>
        <pc:spChg chg="add">
          <ac:chgData name="Oona Kaattari" userId="970f738dcfe3650d" providerId="LiveId" clId="{A59239D1-9D3D-42A2-8D20-F6CC7F6064EE}" dt="2020-02-09T16:32:52.817" v="2638" actId="26606"/>
          <ac:spMkLst>
            <pc:docMk/>
            <pc:sldMk cId="2685372554" sldId="262"/>
            <ac:spMk id="41" creationId="{0C4379BF-8C7A-480A-BC36-DA55D92A9356}"/>
          </ac:spMkLst>
        </pc:spChg>
        <pc:grpChg chg="add">
          <ac:chgData name="Oona Kaattari" userId="970f738dcfe3650d" providerId="LiveId" clId="{A59239D1-9D3D-42A2-8D20-F6CC7F6064EE}" dt="2020-02-09T16:32:52.817" v="2638" actId="26606"/>
          <ac:grpSpMkLst>
            <pc:docMk/>
            <pc:sldMk cId="2685372554" sldId="262"/>
            <ac:grpSpMk id="25" creationId="{AF44CA9C-80E8-44E1-A79C-D6EBFC73BCA0}"/>
          </ac:grpSpMkLst>
        </pc:grpChg>
        <pc:grpChg chg="add">
          <ac:chgData name="Oona Kaattari" userId="970f738dcfe3650d" providerId="LiveId" clId="{A59239D1-9D3D-42A2-8D20-F6CC7F6064EE}" dt="2020-02-09T16:32:52.817" v="2638" actId="26606"/>
          <ac:grpSpMkLst>
            <pc:docMk/>
            <pc:sldMk cId="2685372554" sldId="262"/>
            <ac:grpSpMk id="38" creationId="{81E0B358-1267-4844-8B3D-B7A279B4175A}"/>
          </ac:grpSpMkLst>
        </pc:grpChg>
        <pc:picChg chg="add mod ord">
          <ac:chgData name="Oona Kaattari" userId="970f738dcfe3650d" providerId="LiveId" clId="{A59239D1-9D3D-42A2-8D20-F6CC7F6064EE}" dt="2020-02-09T16:32:52.817" v="2638" actId="26606"/>
          <ac:picMkLst>
            <pc:docMk/>
            <pc:sldMk cId="2685372554" sldId="262"/>
            <ac:picMk id="4" creationId="{9D16AAF8-A729-4CE8-B825-5DDA8CF5B590}"/>
          </ac:picMkLst>
        </pc:picChg>
      </pc:sldChg>
      <pc:sldChg chg="modSp">
        <pc:chgData name="Oona Kaattari" userId="970f738dcfe3650d" providerId="LiveId" clId="{A59239D1-9D3D-42A2-8D20-F6CC7F6064EE}" dt="2020-02-09T15:43:19.773" v="1800" actId="20577"/>
        <pc:sldMkLst>
          <pc:docMk/>
          <pc:sldMk cId="549109903" sldId="263"/>
        </pc:sldMkLst>
        <pc:spChg chg="mod">
          <ac:chgData name="Oona Kaattari" userId="970f738dcfe3650d" providerId="LiveId" clId="{A59239D1-9D3D-42A2-8D20-F6CC7F6064EE}" dt="2020-02-09T15:43:19.773" v="1800" actId="20577"/>
          <ac:spMkLst>
            <pc:docMk/>
            <pc:sldMk cId="549109903" sldId="263"/>
            <ac:spMk id="3" creationId="{D4380EDE-48C5-4E27-A755-54AA06EDFBB0}"/>
          </ac:spMkLst>
        </pc:spChg>
      </pc:sldChg>
      <pc:sldChg chg="modSp">
        <pc:chgData name="Oona Kaattari" userId="970f738dcfe3650d" providerId="LiveId" clId="{A59239D1-9D3D-42A2-8D20-F6CC7F6064EE}" dt="2020-02-08T10:07:58.197" v="558" actId="1076"/>
        <pc:sldMkLst>
          <pc:docMk/>
          <pc:sldMk cId="3394498977" sldId="264"/>
        </pc:sldMkLst>
        <pc:picChg chg="mod">
          <ac:chgData name="Oona Kaattari" userId="970f738dcfe3650d" providerId="LiveId" clId="{A59239D1-9D3D-42A2-8D20-F6CC7F6064EE}" dt="2020-02-08T10:07:58.197" v="558" actId="1076"/>
          <ac:picMkLst>
            <pc:docMk/>
            <pc:sldMk cId="3394498977" sldId="264"/>
            <ac:picMk id="4" creationId="{0AF71238-9E66-4E9A-8544-16795188921E}"/>
          </ac:picMkLst>
        </pc:picChg>
      </pc:sldChg>
      <pc:sldChg chg="addSp modSp add">
        <pc:chgData name="Oona Kaattari" userId="970f738dcfe3650d" providerId="LiveId" clId="{A59239D1-9D3D-42A2-8D20-F6CC7F6064EE}" dt="2020-02-09T15:51:03.424" v="2157" actId="20577"/>
        <pc:sldMkLst>
          <pc:docMk/>
          <pc:sldMk cId="3209996084" sldId="265"/>
        </pc:sldMkLst>
        <pc:spChg chg="mod">
          <ac:chgData name="Oona Kaattari" userId="970f738dcfe3650d" providerId="LiveId" clId="{A59239D1-9D3D-42A2-8D20-F6CC7F6064EE}" dt="2020-02-08T10:54:00.757" v="739" actId="20577"/>
          <ac:spMkLst>
            <pc:docMk/>
            <pc:sldMk cId="3209996084" sldId="265"/>
            <ac:spMk id="2" creationId="{4C0A151D-724F-4C57-9AF6-7212CDA0343F}"/>
          </ac:spMkLst>
        </pc:spChg>
        <pc:spChg chg="mod">
          <ac:chgData name="Oona Kaattari" userId="970f738dcfe3650d" providerId="LiveId" clId="{A59239D1-9D3D-42A2-8D20-F6CC7F6064EE}" dt="2020-02-09T15:51:03.424" v="2157" actId="20577"/>
          <ac:spMkLst>
            <pc:docMk/>
            <pc:sldMk cId="3209996084" sldId="265"/>
            <ac:spMk id="3" creationId="{F2F67926-6443-44E3-B752-8ECFB532C5CA}"/>
          </ac:spMkLst>
        </pc:spChg>
        <pc:picChg chg="add mod">
          <ac:chgData name="Oona Kaattari" userId="970f738dcfe3650d" providerId="LiveId" clId="{A59239D1-9D3D-42A2-8D20-F6CC7F6064EE}" dt="2020-02-08T13:39:24.834" v="1535" actId="1076"/>
          <ac:picMkLst>
            <pc:docMk/>
            <pc:sldMk cId="3209996084" sldId="265"/>
            <ac:picMk id="4" creationId="{28DB27EC-DE5A-4AC4-AFD5-2A9580683C10}"/>
          </ac:picMkLst>
        </pc:picChg>
      </pc:sldChg>
      <pc:sldChg chg="addSp modSp add">
        <pc:chgData name="Oona Kaattari" userId="970f738dcfe3650d" providerId="LiveId" clId="{A59239D1-9D3D-42A2-8D20-F6CC7F6064EE}" dt="2020-02-09T17:14:59.033" v="3047" actId="20577"/>
        <pc:sldMkLst>
          <pc:docMk/>
          <pc:sldMk cId="543965372" sldId="266"/>
        </pc:sldMkLst>
        <pc:spChg chg="mod">
          <ac:chgData name="Oona Kaattari" userId="970f738dcfe3650d" providerId="LiveId" clId="{A59239D1-9D3D-42A2-8D20-F6CC7F6064EE}" dt="2020-02-09T17:10:35.996" v="2930" actId="20577"/>
          <ac:spMkLst>
            <pc:docMk/>
            <pc:sldMk cId="543965372" sldId="266"/>
            <ac:spMk id="2" creationId="{BD9CF5FC-75FE-4D74-8C8F-F8D8F1173316}"/>
          </ac:spMkLst>
        </pc:spChg>
        <pc:spChg chg="mod">
          <ac:chgData name="Oona Kaattari" userId="970f738dcfe3650d" providerId="LiveId" clId="{A59239D1-9D3D-42A2-8D20-F6CC7F6064EE}" dt="2020-02-09T17:13:55.084" v="2944" actId="1076"/>
          <ac:spMkLst>
            <pc:docMk/>
            <pc:sldMk cId="543965372" sldId="266"/>
            <ac:spMk id="3" creationId="{4BB6A770-F681-4FE5-905F-E74E74E152F3}"/>
          </ac:spMkLst>
        </pc:spChg>
        <pc:spChg chg="add mod">
          <ac:chgData name="Oona Kaattari" userId="970f738dcfe3650d" providerId="LiveId" clId="{A59239D1-9D3D-42A2-8D20-F6CC7F6064EE}" dt="2020-02-09T17:14:59.033" v="3047" actId="20577"/>
          <ac:spMkLst>
            <pc:docMk/>
            <pc:sldMk cId="543965372" sldId="266"/>
            <ac:spMk id="4" creationId="{B658E843-A251-4F92-A18A-CDE25B18D8BB}"/>
          </ac:spMkLst>
        </pc:spChg>
      </pc:sldChg>
      <pc:sldChg chg="modSp add del">
        <pc:chgData name="Oona Kaattari" userId="970f738dcfe3650d" providerId="LiveId" clId="{A59239D1-9D3D-42A2-8D20-F6CC7F6064EE}" dt="2020-02-09T14:56:31.444" v="1621" actId="2696"/>
        <pc:sldMkLst>
          <pc:docMk/>
          <pc:sldMk cId="1218447860" sldId="266"/>
        </pc:sldMkLst>
        <pc:spChg chg="mod">
          <ac:chgData name="Oona Kaattari" userId="970f738dcfe3650d" providerId="LiveId" clId="{A59239D1-9D3D-42A2-8D20-F6CC7F6064EE}" dt="2020-02-09T14:51:04.334" v="1619" actId="1076"/>
          <ac:spMkLst>
            <pc:docMk/>
            <pc:sldMk cId="1218447860" sldId="266"/>
            <ac:spMk id="2" creationId="{A89E4037-AD81-4352-BFE7-BF623337D2F7}"/>
          </ac:spMkLst>
        </pc:spChg>
        <pc:spChg chg="mod">
          <ac:chgData name="Oona Kaattari" userId="970f738dcfe3650d" providerId="LiveId" clId="{A59239D1-9D3D-42A2-8D20-F6CC7F6064EE}" dt="2020-02-09T14:51:07.536" v="1620" actId="1076"/>
          <ac:spMkLst>
            <pc:docMk/>
            <pc:sldMk cId="1218447860" sldId="266"/>
            <ac:spMk id="3" creationId="{AFC6AD05-1AEB-4BE6-8B66-A3FB83682C33}"/>
          </ac:spMkLst>
        </pc:spChg>
      </pc:sldChg>
      <pc:sldChg chg="modSp add del">
        <pc:chgData name="Oona Kaattari" userId="970f738dcfe3650d" providerId="LiveId" clId="{A59239D1-9D3D-42A2-8D20-F6CC7F6064EE}" dt="2020-02-08T13:45:37.647" v="1538" actId="2696"/>
        <pc:sldMkLst>
          <pc:docMk/>
          <pc:sldMk cId="1889037024" sldId="266"/>
        </pc:sldMkLst>
        <pc:spChg chg="mod">
          <ac:chgData name="Oona Kaattari" userId="970f738dcfe3650d" providerId="LiveId" clId="{A59239D1-9D3D-42A2-8D20-F6CC7F6064EE}" dt="2020-02-08T13:44:16.832" v="1536" actId="1076"/>
          <ac:spMkLst>
            <pc:docMk/>
            <pc:sldMk cId="1889037024" sldId="266"/>
            <ac:spMk id="2" creationId="{6ABB01F0-A16E-44EC-92C1-539503BBFF29}"/>
          </ac:spMkLst>
        </pc:spChg>
        <pc:spChg chg="mod">
          <ac:chgData name="Oona Kaattari" userId="970f738dcfe3650d" providerId="LiveId" clId="{A59239D1-9D3D-42A2-8D20-F6CC7F6064EE}" dt="2020-02-08T13:44:21.045" v="1537" actId="1076"/>
          <ac:spMkLst>
            <pc:docMk/>
            <pc:sldMk cId="1889037024" sldId="266"/>
            <ac:spMk id="3" creationId="{884F65EA-61B8-409C-A351-D8D85314DB56}"/>
          </ac:spMkLst>
        </pc:spChg>
      </pc:sldChg>
      <pc:sldChg chg="add del">
        <pc:chgData name="Oona Kaattari" userId="970f738dcfe3650d" providerId="LiveId" clId="{A59239D1-9D3D-42A2-8D20-F6CC7F6064EE}" dt="2020-02-09T15:41:39.042" v="1754" actId="2696"/>
        <pc:sldMkLst>
          <pc:docMk/>
          <pc:sldMk cId="1638995854" sldId="267"/>
        </pc:sldMkLst>
      </pc:sldChg>
      <pc:sldChg chg="modSp add">
        <pc:chgData name="Oona Kaattari" userId="970f738dcfe3650d" providerId="LiveId" clId="{A59239D1-9D3D-42A2-8D20-F6CC7F6064EE}" dt="2020-02-09T16:24:31.677" v="2623" actId="20577"/>
        <pc:sldMkLst>
          <pc:docMk/>
          <pc:sldMk cId="2764132645" sldId="268"/>
        </pc:sldMkLst>
        <pc:spChg chg="mod">
          <ac:chgData name="Oona Kaattari" userId="970f738dcfe3650d" providerId="LiveId" clId="{A59239D1-9D3D-42A2-8D20-F6CC7F6064EE}" dt="2020-02-09T15:43:51.267" v="1853" actId="1076"/>
          <ac:spMkLst>
            <pc:docMk/>
            <pc:sldMk cId="2764132645" sldId="268"/>
            <ac:spMk id="2" creationId="{7F9ED8E6-BDB0-4E92-840F-90DD1EEA8C32}"/>
          </ac:spMkLst>
        </pc:spChg>
        <pc:spChg chg="mod">
          <ac:chgData name="Oona Kaattari" userId="970f738dcfe3650d" providerId="LiveId" clId="{A59239D1-9D3D-42A2-8D20-F6CC7F6064EE}" dt="2020-02-09T16:24:31.677" v="2623" actId="20577"/>
          <ac:spMkLst>
            <pc:docMk/>
            <pc:sldMk cId="2764132645" sldId="268"/>
            <ac:spMk id="3" creationId="{9428A9C5-9352-40FA-8E09-E4A0FD6FCAE6}"/>
          </ac:spMkLst>
        </pc:spChg>
      </pc:sldChg>
    </pc:docChg>
  </pc:docChgLst>
  <pc:docChgLst>
    <pc:chgData name="Maria Nurminen" userId="d9ce11802ddd01e3" providerId="Windows Live" clId="Web-{1379913D-57D5-4796-A3C1-063859015C23}"/>
    <pc:docChg chg="modSld">
      <pc:chgData name="Maria Nurminen" userId="d9ce11802ddd01e3" providerId="Windows Live" clId="Web-{1379913D-57D5-4796-A3C1-063859015C23}" dt="2020-02-03T08:58:48.643" v="41" actId="20577"/>
      <pc:docMkLst>
        <pc:docMk/>
      </pc:docMkLst>
      <pc:sldChg chg="modSp">
        <pc:chgData name="Maria Nurminen" userId="d9ce11802ddd01e3" providerId="Windows Live" clId="Web-{1379913D-57D5-4796-A3C1-063859015C23}" dt="2020-02-03T08:58:48.627" v="40" actId="20577"/>
        <pc:sldMkLst>
          <pc:docMk/>
          <pc:sldMk cId="3015657962" sldId="260"/>
        </pc:sldMkLst>
        <pc:spChg chg="mod">
          <ac:chgData name="Maria Nurminen" userId="d9ce11802ddd01e3" providerId="Windows Live" clId="Web-{1379913D-57D5-4796-A3C1-063859015C23}" dt="2020-02-03T08:58:48.627" v="40" actId="20577"/>
          <ac:spMkLst>
            <pc:docMk/>
            <pc:sldMk cId="3015657962" sldId="260"/>
            <ac:spMk id="3" creationId="{8AE8AB00-A08B-4853-977A-BC22BDC5235C}"/>
          </ac:spMkLst>
        </pc:spChg>
      </pc:sldChg>
    </pc:docChg>
  </pc:docChgLst>
  <pc:docChgLst>
    <pc:chgData name="olga teeriaho" userId="abed7fb26449c135" providerId="Windows Live" clId="Web-{819BBD13-9E94-47A9-8AC7-7DBCABD2E1E2}"/>
    <pc:docChg chg="addSld modSld">
      <pc:chgData name="olga teeriaho" userId="abed7fb26449c135" providerId="Windows Live" clId="Web-{819BBD13-9E94-47A9-8AC7-7DBCABD2E1E2}" dt="2020-02-03T09:17:18.580" v="153" actId="14100"/>
      <pc:docMkLst>
        <pc:docMk/>
      </pc:docMkLst>
      <pc:sldChg chg="addSp delSp modSp mod modClrScheme chgLayout">
        <pc:chgData name="olga teeriaho" userId="abed7fb26449c135" providerId="Windows Live" clId="Web-{819BBD13-9E94-47A9-8AC7-7DBCABD2E1E2}" dt="2020-02-03T09:15:37.391" v="121" actId="14100"/>
        <pc:sldMkLst>
          <pc:docMk/>
          <pc:sldMk cId="3015657962" sldId="260"/>
        </pc:sldMkLst>
        <pc:spChg chg="mod ord">
          <ac:chgData name="olga teeriaho" userId="abed7fb26449c135" providerId="Windows Live" clId="Web-{819BBD13-9E94-47A9-8AC7-7DBCABD2E1E2}" dt="2020-02-03T09:14:55.812" v="116"/>
          <ac:spMkLst>
            <pc:docMk/>
            <pc:sldMk cId="3015657962" sldId="260"/>
            <ac:spMk id="2" creationId="{1A21FCFD-776F-46EA-BAB4-4B1FD14EE401}"/>
          </ac:spMkLst>
        </pc:spChg>
        <pc:spChg chg="mod ord">
          <ac:chgData name="olga teeriaho" userId="abed7fb26449c135" providerId="Windows Live" clId="Web-{819BBD13-9E94-47A9-8AC7-7DBCABD2E1E2}" dt="2020-02-03T09:15:37.391" v="121" actId="14100"/>
          <ac:spMkLst>
            <pc:docMk/>
            <pc:sldMk cId="3015657962" sldId="260"/>
            <ac:spMk id="3" creationId="{8AE8AB00-A08B-4853-977A-BC22BDC5235C}"/>
          </ac:spMkLst>
        </pc:spChg>
        <pc:spChg chg="add del mod ord">
          <ac:chgData name="olga teeriaho" userId="abed7fb26449c135" providerId="Windows Live" clId="Web-{819BBD13-9E94-47A9-8AC7-7DBCABD2E1E2}" dt="2020-02-03T09:14:55.812" v="116"/>
          <ac:spMkLst>
            <pc:docMk/>
            <pc:sldMk cId="3015657962" sldId="260"/>
            <ac:spMk id="4" creationId="{DC6568B4-3A30-4082-B36D-EDBB4B4A2D34}"/>
          </ac:spMkLst>
        </pc:spChg>
      </pc:sldChg>
      <pc:sldChg chg="modSp">
        <pc:chgData name="olga teeriaho" userId="abed7fb26449c135" providerId="Windows Live" clId="Web-{819BBD13-9E94-47A9-8AC7-7DBCABD2E1E2}" dt="2020-02-03T09:07:34.525" v="8" actId="14100"/>
        <pc:sldMkLst>
          <pc:docMk/>
          <pc:sldMk cId="549109903" sldId="263"/>
        </pc:sldMkLst>
        <pc:spChg chg="mod">
          <ac:chgData name="olga teeriaho" userId="abed7fb26449c135" providerId="Windows Live" clId="Web-{819BBD13-9E94-47A9-8AC7-7DBCABD2E1E2}" dt="2020-02-03T09:07:34.525" v="8" actId="14100"/>
          <ac:spMkLst>
            <pc:docMk/>
            <pc:sldMk cId="549109903" sldId="263"/>
            <ac:spMk id="3" creationId="{D4380EDE-48C5-4E27-A755-54AA06EDFBB0}"/>
          </ac:spMkLst>
        </pc:spChg>
      </pc:sldChg>
      <pc:sldChg chg="addSp delSp modSp new mod setBg">
        <pc:chgData name="olga teeriaho" userId="abed7fb26449c135" providerId="Windows Live" clId="Web-{819BBD13-9E94-47A9-8AC7-7DBCABD2E1E2}" dt="2020-02-03T09:17:18.580" v="153" actId="14100"/>
        <pc:sldMkLst>
          <pc:docMk/>
          <pc:sldMk cId="3394498977" sldId="264"/>
        </pc:sldMkLst>
        <pc:spChg chg="mod">
          <ac:chgData name="olga teeriaho" userId="abed7fb26449c135" providerId="Windows Live" clId="Web-{819BBD13-9E94-47A9-8AC7-7DBCABD2E1E2}" dt="2020-02-03T09:17:02.830" v="148" actId="20577"/>
          <ac:spMkLst>
            <pc:docMk/>
            <pc:sldMk cId="3394498977" sldId="264"/>
            <ac:spMk id="2" creationId="{50D594F0-9A02-477D-847F-3E528D83D733}"/>
          </ac:spMkLst>
        </pc:spChg>
        <pc:spChg chg="del">
          <ac:chgData name="olga teeriaho" userId="abed7fb26449c135" providerId="Windows Live" clId="Web-{819BBD13-9E94-47A9-8AC7-7DBCABD2E1E2}" dt="2020-02-03T09:15:58.829" v="123"/>
          <ac:spMkLst>
            <pc:docMk/>
            <pc:sldMk cId="3394498977" sldId="264"/>
            <ac:spMk id="3" creationId="{AA4E2DE2-0B08-42B6-8C5E-C19735E4A42C}"/>
          </ac:spMkLst>
        </pc:spChg>
        <pc:spChg chg="add">
          <ac:chgData name="olga teeriaho" userId="abed7fb26449c135" providerId="Windows Live" clId="Web-{819BBD13-9E94-47A9-8AC7-7DBCABD2E1E2}" dt="2020-02-03T09:16:25.126" v="129"/>
          <ac:spMkLst>
            <pc:docMk/>
            <pc:sldMk cId="3394498977" sldId="264"/>
            <ac:spMk id="8" creationId="{52C673FC-4056-4039-8CB0-FD6FD0B0428C}"/>
          </ac:spMkLst>
        </pc:spChg>
        <pc:spChg chg="add">
          <ac:chgData name="olga teeriaho" userId="abed7fb26449c135" providerId="Windows Live" clId="Web-{819BBD13-9E94-47A9-8AC7-7DBCABD2E1E2}" dt="2020-02-03T09:16:25.126" v="129"/>
          <ac:spMkLst>
            <pc:docMk/>
            <pc:sldMk cId="3394498977" sldId="264"/>
            <ac:spMk id="11" creationId="{3F4C104D-5F30-4811-9376-566B26E4719A}"/>
          </ac:spMkLst>
        </pc:spChg>
        <pc:spChg chg="add">
          <ac:chgData name="olga teeriaho" userId="abed7fb26449c135" providerId="Windows Live" clId="Web-{819BBD13-9E94-47A9-8AC7-7DBCABD2E1E2}" dt="2020-02-03T09:16:25.126" v="129"/>
          <ac:spMkLst>
            <pc:docMk/>
            <pc:sldMk cId="3394498977" sldId="264"/>
            <ac:spMk id="13" creationId="{0815E34B-5D02-4E01-A936-E8E1C0AB6F12}"/>
          </ac:spMkLst>
        </pc:spChg>
        <pc:spChg chg="add">
          <ac:chgData name="olga teeriaho" userId="abed7fb26449c135" providerId="Windows Live" clId="Web-{819BBD13-9E94-47A9-8AC7-7DBCABD2E1E2}" dt="2020-02-03T09:16:25.126" v="129"/>
          <ac:spMkLst>
            <pc:docMk/>
            <pc:sldMk cId="3394498977" sldId="264"/>
            <ac:spMk id="15" creationId="{7DE3414B-B032-4710-A468-D3285E38C5FF}"/>
          </ac:spMkLst>
        </pc:spChg>
        <pc:picChg chg="add mod ord">
          <ac:chgData name="olga teeriaho" userId="abed7fb26449c135" providerId="Windows Live" clId="Web-{819BBD13-9E94-47A9-8AC7-7DBCABD2E1E2}" dt="2020-02-03T09:17:18.580" v="153" actId="14100"/>
          <ac:picMkLst>
            <pc:docMk/>
            <pc:sldMk cId="3394498977" sldId="264"/>
            <ac:picMk id="4" creationId="{0AF71238-9E66-4E9A-8544-1679518892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50A94-D411-45ED-AC96-594CE15D5486}" type="datetimeFigureOut">
              <a:rPr lang="fi-FI" smtClean="0"/>
              <a:t>9.2.2020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3A009-1CDB-4B4F-A289-E9DF604969A1}" type="slidenum">
              <a:rPr lang="fi-FI" smtClean="0"/>
              <a:t>‹#›</a:t>
            </a:fld>
            <a:endParaRPr lang="fi-FI"/>
          </a:p>
        </p:txBody>
      </p:sp>
    </p:spTree>
    <p:extLst>
      <p:ext uri="{BB962C8B-B14F-4D97-AF65-F5344CB8AC3E}">
        <p14:creationId xmlns:p14="http://schemas.microsoft.com/office/powerpoint/2010/main" val="82895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F3A009-1CDB-4B4F-A289-E9DF604969A1}" type="slidenum">
              <a:rPr lang="fi-FI" smtClean="0"/>
              <a:t>2</a:t>
            </a:fld>
            <a:endParaRPr lang="fi-FI"/>
          </a:p>
        </p:txBody>
      </p:sp>
    </p:spTree>
    <p:extLst>
      <p:ext uri="{BB962C8B-B14F-4D97-AF65-F5344CB8AC3E}">
        <p14:creationId xmlns:p14="http://schemas.microsoft.com/office/powerpoint/2010/main" val="279931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F3A009-1CDB-4B4F-A289-E9DF604969A1}" type="slidenum">
              <a:rPr lang="fi-FI" smtClean="0"/>
              <a:t>4</a:t>
            </a:fld>
            <a:endParaRPr lang="fi-FI"/>
          </a:p>
        </p:txBody>
      </p:sp>
    </p:spTree>
    <p:extLst>
      <p:ext uri="{BB962C8B-B14F-4D97-AF65-F5344CB8AC3E}">
        <p14:creationId xmlns:p14="http://schemas.microsoft.com/office/powerpoint/2010/main" val="196303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i-FI"/>
              <a:t>Muokkaa ots. perustyyl. napsautt.</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i-FI"/>
              <a:t>Muokkaa ots. perustyyl. napsautt.</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i-FI"/>
              <a:t>Muokkaa ots. perustyyl. napsautt.</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i-FI"/>
              <a:t>Muokkaa ots. perustyyl. napsautt.</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i-FI"/>
              <a:t>Muokkaa ots. perustyyl. napsautt.</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i-FI"/>
              <a:t>Muokkaa ots. perustyyl. napsautt.</a:t>
            </a:r>
            <a:endParaRPr lang="en-US"/>
          </a:p>
        </p:txBody>
      </p:sp>
      <p:sp>
        <p:nvSpPr>
          <p:cNvPr id="3" name="Content Placeholder 2"/>
          <p:cNvSpPr>
            <a:spLocks noGrp="1"/>
          </p:cNvSpPr>
          <p:nvPr>
            <p:ph idx="1"/>
          </p:nvPr>
        </p:nvSpPr>
        <p:spPr>
          <a:xfrm>
            <a:off x="2589212" y="2133600"/>
            <a:ext cx="8915400" cy="377762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i-FI"/>
              <a:t>Muokkaa ots. perustyyl. napsautt.</a:t>
            </a:r>
            <a:endParaRPr lang="en-US"/>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2/9/2020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2/9/2020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i-FI"/>
              <a:t>Muokkaa ots. perustyyl. napsautt.</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i-FI"/>
              <a:t>Muokkaa ots. perustyyl. napsautt.</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i-FI"/>
              <a:t>Muokkaa ots. perustyyl. napsautt.</a:t>
            </a:r>
            <a:endParaRPr lang="en-US"/>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2/9/2020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hilainen.fi/syomishairiot" TargetMode="External"/><Relationship Id="rId7" Type="http://schemas.openxmlformats.org/officeDocument/2006/relationships/hyperlink" Target="https://tikis.fi/naisten-ravinto/ortoreksia-milloin-terveellisesta-tulee-sairasta/" TargetMode="External"/><Relationship Id="rId2" Type="http://schemas.openxmlformats.org/officeDocument/2006/relationships/hyperlink" Target="https://www.mielenterveystalo.fi/nuoret/tietoa_mielenterveydesta/nuorten_mielenterveysongelmat/Pages/syomishairiot.aspx" TargetMode="External"/><Relationship Id="rId1" Type="http://schemas.openxmlformats.org/officeDocument/2006/relationships/slideLayout" Target="../slideLayouts/slideLayout2.xml"/><Relationship Id="rId6" Type="http://schemas.openxmlformats.org/officeDocument/2006/relationships/hyperlink" Target="https://syomishairioliitto.fi/blogi/syomishairiodiagnoosit-osa-2-bulimia" TargetMode="External"/><Relationship Id="rId5" Type="http://schemas.openxmlformats.org/officeDocument/2006/relationships/hyperlink" Target="https://www.terveyskirjasto.fi/terveyskirjasto/tk.koti?p_artikkeli=dlk00819" TargetMode="External"/><Relationship Id="rId4" Type="http://schemas.openxmlformats.org/officeDocument/2006/relationships/hyperlink" Target="https://www.ulapland.fi/news/Vaitos-Positiivisuus-auttaa-selviytymaan-anoreksiasta/fkfvuutm/d613bfd5-624b-48b8-8efc-cfeda399eb0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BC4C10B-6977-44FC-9B9E-417107E11769}"/>
              </a:ext>
            </a:extLst>
          </p:cNvPr>
          <p:cNvSpPr>
            <a:spLocks noGrp="1"/>
          </p:cNvSpPr>
          <p:nvPr>
            <p:ph type="ctrTitle"/>
          </p:nvPr>
        </p:nvSpPr>
        <p:spPr>
          <a:xfrm>
            <a:off x="417131" y="1951657"/>
            <a:ext cx="9008254" cy="3410475"/>
          </a:xfrm>
        </p:spPr>
        <p:txBody>
          <a:bodyPr anchor="ctr">
            <a:normAutofit/>
          </a:bodyPr>
          <a:lstStyle/>
          <a:p>
            <a:r>
              <a:rPr lang="fi-FI" sz="6000"/>
              <a:t>Syömishäiriöt</a:t>
            </a:r>
          </a:p>
        </p:txBody>
      </p:sp>
      <p:sp>
        <p:nvSpPr>
          <p:cNvPr id="14" name="Rectangle 9">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aotsikko 2">
            <a:extLst>
              <a:ext uri="{FF2B5EF4-FFF2-40B4-BE49-F238E27FC236}">
                <a16:creationId xmlns:a16="http://schemas.microsoft.com/office/drawing/2014/main" id="{15C16F4F-C012-4CBF-B0D3-35E0E2CEF96C}"/>
              </a:ext>
            </a:extLst>
          </p:cNvPr>
          <p:cNvSpPr>
            <a:spLocks noGrp="1"/>
          </p:cNvSpPr>
          <p:nvPr>
            <p:ph type="subTitle" idx="1"/>
          </p:nvPr>
        </p:nvSpPr>
        <p:spPr>
          <a:xfrm>
            <a:off x="1794165" y="4709627"/>
            <a:ext cx="8956962" cy="1126283"/>
          </a:xfrm>
        </p:spPr>
        <p:txBody>
          <a:bodyPr anchor="ctr">
            <a:normAutofit/>
          </a:bodyPr>
          <a:lstStyle/>
          <a:p>
            <a:r>
              <a:rPr lang="fi-FI">
                <a:solidFill>
                  <a:schemeClr val="bg1"/>
                </a:solidFill>
              </a:rPr>
              <a:t>Oona, Maria, Olga</a:t>
            </a:r>
          </a:p>
        </p:txBody>
      </p:sp>
      <p:sp>
        <p:nvSpPr>
          <p:cNvPr id="15"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Kuva 3">
            <a:extLst>
              <a:ext uri="{FF2B5EF4-FFF2-40B4-BE49-F238E27FC236}">
                <a16:creationId xmlns:a16="http://schemas.microsoft.com/office/drawing/2014/main" id="{E67DD52D-293A-4523-818D-265EB10473B8}"/>
              </a:ext>
            </a:extLst>
          </p:cNvPr>
          <p:cNvPicPr>
            <a:picLocks noChangeAspect="1"/>
          </p:cNvPicPr>
          <p:nvPr/>
        </p:nvPicPr>
        <p:blipFill>
          <a:blip r:embed="rId2"/>
          <a:stretch>
            <a:fillRect/>
          </a:stretch>
        </p:blipFill>
        <p:spPr>
          <a:xfrm>
            <a:off x="3690481" y="97985"/>
            <a:ext cx="8397990" cy="2102037"/>
          </a:xfrm>
          <a:prstGeom prst="rect">
            <a:avLst/>
          </a:prstGeom>
        </p:spPr>
      </p:pic>
    </p:spTree>
    <p:extLst>
      <p:ext uri="{BB962C8B-B14F-4D97-AF65-F5344CB8AC3E}">
        <p14:creationId xmlns:p14="http://schemas.microsoft.com/office/powerpoint/2010/main" val="56750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BA0568-3DAB-4FD9-BC0E-903CCA0F115C}"/>
              </a:ext>
            </a:extLst>
          </p:cNvPr>
          <p:cNvSpPr>
            <a:spLocks noGrp="1"/>
          </p:cNvSpPr>
          <p:nvPr>
            <p:ph type="title"/>
          </p:nvPr>
        </p:nvSpPr>
        <p:spPr>
          <a:xfrm>
            <a:off x="1773416" y="681619"/>
            <a:ext cx="8911687" cy="1280890"/>
          </a:xfrm>
        </p:spPr>
        <p:txBody>
          <a:bodyPr/>
          <a:lstStyle/>
          <a:p>
            <a:r>
              <a:rPr lang="fi-FI"/>
              <a:t>Lähteet </a:t>
            </a:r>
          </a:p>
        </p:txBody>
      </p:sp>
      <p:sp>
        <p:nvSpPr>
          <p:cNvPr id="3" name="Sisällön paikkamerkki 2">
            <a:extLst>
              <a:ext uri="{FF2B5EF4-FFF2-40B4-BE49-F238E27FC236}">
                <a16:creationId xmlns:a16="http://schemas.microsoft.com/office/drawing/2014/main" id="{D4380EDE-48C5-4E27-A755-54AA06EDFBB0}"/>
              </a:ext>
            </a:extLst>
          </p:cNvPr>
          <p:cNvSpPr>
            <a:spLocks noGrp="1"/>
          </p:cNvSpPr>
          <p:nvPr>
            <p:ph idx="1"/>
          </p:nvPr>
        </p:nvSpPr>
        <p:spPr>
          <a:xfrm>
            <a:off x="1769703" y="1270959"/>
            <a:ext cx="8915400" cy="5287244"/>
          </a:xfrm>
        </p:spPr>
        <p:txBody>
          <a:bodyPr vert="horz" lIns="91440" tIns="45720" rIns="91440" bIns="45720" rtlCol="0" anchor="t">
            <a:normAutofit/>
          </a:bodyPr>
          <a:lstStyle/>
          <a:p>
            <a:r>
              <a:rPr lang="fi-FI" dirty="0">
                <a:ea typeface="+mn-lt"/>
                <a:cs typeface="+mn-lt"/>
                <a:hlinkClick r:id="rId2"/>
              </a:rPr>
              <a:t>https://www.mielenterveystalo.fi/nuoret/tietoa_mielenterveydesta/nuorten_mielenterveysongelmat/Pages/syomishairiot.aspx</a:t>
            </a:r>
            <a:endParaRPr lang="fi-FI" dirty="0">
              <a:ea typeface="+mn-lt"/>
              <a:cs typeface="+mn-lt"/>
            </a:endParaRPr>
          </a:p>
          <a:p>
            <a:r>
              <a:rPr lang="fi-FI" dirty="0">
                <a:ea typeface="+mn-lt"/>
                <a:cs typeface="+mn-lt"/>
                <a:hlinkClick r:id="rId3"/>
              </a:rPr>
              <a:t>https://www.mehilainen.fi/syomishairiot</a:t>
            </a:r>
          </a:p>
          <a:p>
            <a:r>
              <a:rPr lang="fi-FI" dirty="0">
                <a:ea typeface="+mn-lt"/>
                <a:cs typeface="+mn-lt"/>
                <a:hlinkClick r:id="rId3"/>
              </a:rPr>
              <a:t>https://syomishairioliitto.fi/syomishairioista-kysyttya/kuinka-yleisia-syomishairiot-ovat</a:t>
            </a:r>
          </a:p>
          <a:p>
            <a:r>
              <a:rPr lang="fi-FI" dirty="0">
                <a:ea typeface="+mn-lt"/>
                <a:cs typeface="+mn-lt"/>
                <a:hlinkClick r:id="rId4"/>
              </a:rPr>
              <a:t>https://www.ulapland.fi/news/Vaitos-Positiivisuus-auttaa-selviytymaan-anoreksiasta/fkfvuutm/d613bfd5-624b-48b8-8efc-cfeda399eb0e</a:t>
            </a:r>
          </a:p>
          <a:p>
            <a:r>
              <a:rPr lang="fi-FI" dirty="0">
                <a:ea typeface="+mn-lt"/>
                <a:cs typeface="+mn-lt"/>
                <a:hlinkClick r:id="rId5"/>
              </a:rPr>
              <a:t>https://www.terveyskirjasto.fi/terveyskirjasto/tk.koti?p_artikkeli=dlk00819</a:t>
            </a:r>
          </a:p>
          <a:p>
            <a:r>
              <a:rPr lang="fi-FI" dirty="0">
                <a:ea typeface="+mn-lt"/>
                <a:cs typeface="+mn-lt"/>
                <a:hlinkClick r:id="rId2"/>
              </a:rPr>
              <a:t>https://www.mielenterveystalo.fi/nuoret/tietoa_mielenterveydesta/nuorten_mielenterveysongelmat/Pages/syomishairiot.aspx</a:t>
            </a:r>
          </a:p>
          <a:p>
            <a:r>
              <a:rPr lang="fi-FI" dirty="0">
                <a:ea typeface="+mn-lt"/>
                <a:cs typeface="+mn-lt"/>
                <a:hlinkClick r:id="rId6"/>
              </a:rPr>
              <a:t>https://syomishairioliitto.fi/blogi/syomishairiodiagnoosit-osa-2-bulimia</a:t>
            </a:r>
            <a:endParaRPr lang="fi-FI" dirty="0">
              <a:ea typeface="+mn-lt"/>
              <a:cs typeface="+mn-lt"/>
            </a:endParaRPr>
          </a:p>
          <a:p>
            <a:r>
              <a:rPr lang="fi-FI" dirty="0">
                <a:ea typeface="+mn-lt"/>
                <a:cs typeface="+mn-lt"/>
                <a:hlinkClick r:id="rId7"/>
              </a:rPr>
              <a:t>https://tikis.fi/naisten-ravinto/ortoreksia-milloin-terveellisesta-tulee-sairasta/</a:t>
            </a:r>
            <a:r>
              <a:rPr lang="fi-FI" dirty="0">
                <a:ea typeface="+mn-lt"/>
                <a:cs typeface="+mn-lt"/>
              </a:rPr>
              <a:t> </a:t>
            </a:r>
          </a:p>
        </p:txBody>
      </p:sp>
    </p:spTree>
    <p:extLst>
      <p:ext uri="{BB962C8B-B14F-4D97-AF65-F5344CB8AC3E}">
        <p14:creationId xmlns:p14="http://schemas.microsoft.com/office/powerpoint/2010/main" val="54910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1B82DC-52B7-4D2A-87CD-E9804677F784}"/>
              </a:ext>
            </a:extLst>
          </p:cNvPr>
          <p:cNvSpPr>
            <a:spLocks noGrp="1"/>
          </p:cNvSpPr>
          <p:nvPr>
            <p:ph type="title"/>
          </p:nvPr>
        </p:nvSpPr>
        <p:spPr>
          <a:xfrm>
            <a:off x="1744786" y="597605"/>
            <a:ext cx="8911687" cy="1280890"/>
          </a:xfrm>
        </p:spPr>
        <p:txBody>
          <a:bodyPr/>
          <a:lstStyle/>
          <a:p>
            <a:r>
              <a:rPr lang="fi-FI"/>
              <a:t>Yleisesti</a:t>
            </a:r>
          </a:p>
        </p:txBody>
      </p:sp>
      <p:sp>
        <p:nvSpPr>
          <p:cNvPr id="5" name="Sisällön paikkamerkki 4">
            <a:extLst>
              <a:ext uri="{FF2B5EF4-FFF2-40B4-BE49-F238E27FC236}">
                <a16:creationId xmlns:a16="http://schemas.microsoft.com/office/drawing/2014/main" id="{0562FB0B-CCC4-40AA-8018-A98064CB4424}"/>
              </a:ext>
            </a:extLst>
          </p:cNvPr>
          <p:cNvSpPr>
            <a:spLocks noGrp="1"/>
          </p:cNvSpPr>
          <p:nvPr>
            <p:ph idx="1"/>
          </p:nvPr>
        </p:nvSpPr>
        <p:spPr>
          <a:xfrm>
            <a:off x="984738" y="1449221"/>
            <a:ext cx="10494499" cy="5683348"/>
          </a:xfrm>
        </p:spPr>
        <p:txBody>
          <a:bodyPr vert="horz" lIns="91440" tIns="45720" rIns="91440" bIns="45720" rtlCol="0" anchor="t">
            <a:normAutofit fontScale="92500" lnSpcReduction="20000"/>
          </a:bodyPr>
          <a:lstStyle/>
          <a:p>
            <a:r>
              <a:rPr lang="fi-FI" sz="2200" dirty="0"/>
              <a:t>Syömishäiriöt ovat mielenterveyden häiriöitä, joista kärsii sekä mieli että keho. Vaikutuksia myös sosiaaliseen elämään.</a:t>
            </a:r>
          </a:p>
          <a:p>
            <a:r>
              <a:rPr lang="fi-FI" sz="2200" dirty="0"/>
              <a:t>Esiintyy kaikilla sukupuolilla ja ikäryhmillä, mutta eniten nuorilla tytöillä ja naisilla. (Suomessa tehdyn tutkimuksen mukaan joka kymmenes tyttö kärsii syömishäiriöstä)</a:t>
            </a:r>
          </a:p>
          <a:p>
            <a:r>
              <a:rPr lang="fi-FI" sz="2200" dirty="0"/>
              <a:t>Yleisimmät sairaudet ovat anoreksia, bulimia, ahmintahäiriö ja ortoreksia.</a:t>
            </a:r>
          </a:p>
          <a:p>
            <a:r>
              <a:rPr lang="fi-FI" sz="2200" dirty="0"/>
              <a:t>Bulimiaan ja anoreksiaan sairastuvista n. 10% on poikia.</a:t>
            </a:r>
          </a:p>
          <a:p>
            <a:r>
              <a:rPr lang="fi-FI" sz="2200" dirty="0" err="1"/>
              <a:t>Ulkonäköpainoitteisella</a:t>
            </a:r>
            <a:r>
              <a:rPr lang="fi-FI" sz="2200" dirty="0"/>
              <a:t> nykymaailmalla on varmasti vaikutuksensa siihen, että </a:t>
            </a:r>
            <a:r>
              <a:rPr lang="fi-FI" sz="2200"/>
              <a:t>kyseiset sairaudet </a:t>
            </a:r>
            <a:r>
              <a:rPr lang="fi-FI" sz="2200" dirty="0"/>
              <a:t>ovat lisääntyneet. </a:t>
            </a:r>
          </a:p>
          <a:p>
            <a:pPr marL="0" indent="0">
              <a:buNone/>
            </a:pPr>
            <a:r>
              <a:rPr lang="fi-FI" sz="2200" dirty="0"/>
              <a:t>Sairauden kaari:</a:t>
            </a:r>
          </a:p>
          <a:p>
            <a:r>
              <a:rPr lang="fi-FI" sz="2200" dirty="0"/>
              <a:t>Alkaminen</a:t>
            </a:r>
          </a:p>
          <a:p>
            <a:r>
              <a:rPr lang="fi-FI" sz="2200" dirty="0"/>
              <a:t>Kuherrusvaihe</a:t>
            </a:r>
          </a:p>
          <a:p>
            <a:r>
              <a:rPr lang="fi-FI" sz="2200" dirty="0"/>
              <a:t>Kärsimysvaihe</a:t>
            </a:r>
          </a:p>
          <a:p>
            <a:r>
              <a:rPr lang="fi-FI" sz="2200" dirty="0"/>
              <a:t>Toive muutoksesta </a:t>
            </a:r>
            <a:r>
              <a:rPr lang="fi-FI" sz="2200" dirty="0">
                <a:sym typeface="Wingdings" panose="05000000000000000000" pitchFamily="2" charset="2"/>
              </a:rPr>
              <a:t> muutoksen tekeminen</a:t>
            </a:r>
          </a:p>
          <a:p>
            <a:r>
              <a:rPr lang="fi-FI" sz="2200" dirty="0"/>
              <a:t>Paraneminen</a:t>
            </a:r>
          </a:p>
          <a:p>
            <a:pPr marL="0" indent="0">
              <a:buNone/>
            </a:pPr>
            <a:r>
              <a:rPr lang="fi-FI" sz="2000" dirty="0"/>
              <a:t> </a:t>
            </a:r>
          </a:p>
          <a:p>
            <a:pPr marL="0" indent="0">
              <a:buNone/>
            </a:pPr>
            <a:endParaRPr lang="fi-FI" sz="2000" dirty="0"/>
          </a:p>
          <a:p>
            <a:endParaRPr lang="fi-FI" sz="2000" dirty="0"/>
          </a:p>
          <a:p>
            <a:endParaRPr lang="fi-FI" sz="2000" dirty="0"/>
          </a:p>
          <a:p>
            <a:pPr marL="0" indent="0">
              <a:buNone/>
            </a:pPr>
            <a:endParaRPr lang="fi-FI" sz="2000" dirty="0"/>
          </a:p>
          <a:p>
            <a:endParaRPr lang="fi-FI" sz="2000" u="sng" dirty="0"/>
          </a:p>
          <a:p>
            <a:endParaRPr lang="fi-FI" sz="2000" dirty="0"/>
          </a:p>
        </p:txBody>
      </p:sp>
      <p:pic>
        <p:nvPicPr>
          <p:cNvPr id="6" name="Kuva 5">
            <a:extLst>
              <a:ext uri="{FF2B5EF4-FFF2-40B4-BE49-F238E27FC236}">
                <a16:creationId xmlns:a16="http://schemas.microsoft.com/office/drawing/2014/main" id="{50117189-C200-4AFC-8817-42B0988C83A5}"/>
              </a:ext>
            </a:extLst>
          </p:cNvPr>
          <p:cNvPicPr>
            <a:picLocks noChangeAspect="1"/>
          </p:cNvPicPr>
          <p:nvPr/>
        </p:nvPicPr>
        <p:blipFill>
          <a:blip r:embed="rId3"/>
          <a:stretch>
            <a:fillRect/>
          </a:stretch>
        </p:blipFill>
        <p:spPr>
          <a:xfrm>
            <a:off x="9922559" y="4023235"/>
            <a:ext cx="2030720" cy="2771087"/>
          </a:xfrm>
          <a:prstGeom prst="rect">
            <a:avLst/>
          </a:prstGeom>
        </p:spPr>
      </p:pic>
    </p:spTree>
    <p:extLst>
      <p:ext uri="{BB962C8B-B14F-4D97-AF65-F5344CB8AC3E}">
        <p14:creationId xmlns:p14="http://schemas.microsoft.com/office/powerpoint/2010/main" val="405724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9ED8E6-BDB0-4E92-840F-90DD1EEA8C32}"/>
              </a:ext>
            </a:extLst>
          </p:cNvPr>
          <p:cNvSpPr>
            <a:spLocks noGrp="1"/>
          </p:cNvSpPr>
          <p:nvPr>
            <p:ph type="title"/>
          </p:nvPr>
        </p:nvSpPr>
        <p:spPr>
          <a:xfrm>
            <a:off x="1764531" y="661180"/>
            <a:ext cx="8662938" cy="1173481"/>
          </a:xfrm>
        </p:spPr>
        <p:txBody>
          <a:bodyPr>
            <a:normAutofit fontScale="90000"/>
          </a:bodyPr>
          <a:lstStyle/>
          <a:p>
            <a:r>
              <a:rPr lang="fi-FI" dirty="0"/>
              <a:t>Mitä itse voi tehdä läheisen sairastaessa?</a:t>
            </a:r>
          </a:p>
        </p:txBody>
      </p:sp>
      <p:sp>
        <p:nvSpPr>
          <p:cNvPr id="3" name="Sisällön paikkamerkki 2">
            <a:extLst>
              <a:ext uri="{FF2B5EF4-FFF2-40B4-BE49-F238E27FC236}">
                <a16:creationId xmlns:a16="http://schemas.microsoft.com/office/drawing/2014/main" id="{9428A9C5-9352-40FA-8E09-E4A0FD6FCAE6}"/>
              </a:ext>
            </a:extLst>
          </p:cNvPr>
          <p:cNvSpPr>
            <a:spLocks noGrp="1"/>
          </p:cNvSpPr>
          <p:nvPr>
            <p:ph idx="1"/>
          </p:nvPr>
        </p:nvSpPr>
        <p:spPr>
          <a:xfrm>
            <a:off x="1167618" y="1674055"/>
            <a:ext cx="9509760" cy="4698610"/>
          </a:xfrm>
        </p:spPr>
        <p:txBody>
          <a:bodyPr/>
          <a:lstStyle/>
          <a:p>
            <a:pPr>
              <a:buAutoNum type="arabicPeriod"/>
            </a:pPr>
            <a:r>
              <a:rPr lang="fi-FI" sz="2000" dirty="0"/>
              <a:t>Lokeroinnin poistaminen</a:t>
            </a:r>
          </a:p>
          <a:p>
            <a:pPr>
              <a:buFontTx/>
              <a:buChar char="-"/>
            </a:pPr>
            <a:r>
              <a:rPr lang="fi-FI" sz="2000" dirty="0"/>
              <a:t>Esim. Älä sano anoreksiaa sairastavaa anorektikoksi, koska ihminen on paljon enemmän, kuin kyseinen pelkkä sairaus. </a:t>
            </a:r>
          </a:p>
          <a:p>
            <a:pPr marL="0" indent="0">
              <a:buNone/>
            </a:pPr>
            <a:r>
              <a:rPr lang="fi-FI" sz="2000" dirty="0"/>
              <a:t>2. Hyvän esimerkin näyttäminen</a:t>
            </a:r>
          </a:p>
          <a:p>
            <a:pPr>
              <a:buFontTx/>
              <a:buChar char="-"/>
            </a:pPr>
            <a:r>
              <a:rPr lang="fi-FI" sz="2000" dirty="0"/>
              <a:t>Terve suhtautuminen kehoon ja syömiseen</a:t>
            </a:r>
          </a:p>
          <a:p>
            <a:pPr marL="0" indent="0">
              <a:buNone/>
            </a:pPr>
            <a:r>
              <a:rPr lang="fi-FI" sz="2000" dirty="0"/>
              <a:t>3. Oman kommentoinnin miettiminen</a:t>
            </a:r>
          </a:p>
          <a:p>
            <a:pPr>
              <a:buFontTx/>
              <a:buChar char="-"/>
            </a:pPr>
            <a:r>
              <a:rPr lang="fi-FI" sz="2000" dirty="0"/>
              <a:t>Syöminen ja ulkonäkö ylipäätään</a:t>
            </a:r>
          </a:p>
          <a:p>
            <a:pPr marL="0" indent="0">
              <a:buNone/>
            </a:pPr>
            <a:r>
              <a:rPr lang="fi-FI" sz="2000" dirty="0"/>
              <a:t>4. Tiedon hankkiminen sairaudesta</a:t>
            </a:r>
          </a:p>
          <a:p>
            <a:pPr marL="0" indent="0">
              <a:buNone/>
            </a:pPr>
            <a:r>
              <a:rPr lang="fi-FI" sz="2000" dirty="0"/>
              <a:t>- Vältytään huonoilta kommenteilta</a:t>
            </a:r>
          </a:p>
          <a:p>
            <a:pPr marL="0" indent="0">
              <a:buNone/>
            </a:pPr>
            <a:r>
              <a:rPr lang="fi-FI" sz="2000" dirty="0"/>
              <a:t>5. Sairastuneen paremman itsetunnon edistäminen</a:t>
            </a:r>
          </a:p>
          <a:p>
            <a:pPr marL="0" indent="0">
              <a:buNone/>
            </a:pPr>
            <a:r>
              <a:rPr lang="fi-FI" sz="2000" dirty="0"/>
              <a:t>- Kyseisen ihmisen huomioon ottaminen, pyrkiminen empatiaan</a:t>
            </a:r>
          </a:p>
          <a:p>
            <a:pPr>
              <a:buAutoNum type="arabicPeriod"/>
            </a:pPr>
            <a:endParaRPr lang="fi-FI" dirty="0"/>
          </a:p>
          <a:p>
            <a:endParaRPr lang="fi-FI" dirty="0"/>
          </a:p>
        </p:txBody>
      </p:sp>
    </p:spTree>
    <p:extLst>
      <p:ext uri="{BB962C8B-B14F-4D97-AF65-F5344CB8AC3E}">
        <p14:creationId xmlns:p14="http://schemas.microsoft.com/office/powerpoint/2010/main" val="276413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4"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5"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6"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7"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8"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9"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0"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1"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2"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3"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4"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5"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7" name="Group 66">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8"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9"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0"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1"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2"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3"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4"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5"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6"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7"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8"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9"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1" name="Rectangle 8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3"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5" name="Rectangle 84">
            <a:extLst>
              <a:ext uri="{FF2B5EF4-FFF2-40B4-BE49-F238E27FC236}">
                <a16:creationId xmlns:a16="http://schemas.microsoft.com/office/drawing/2014/main" id="{2F21E579-4785-4A4E-8D09-42E5246D8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723DDFB-F838-446E-BD29-94EF2C7BBA2A}"/>
              </a:ext>
            </a:extLst>
          </p:cNvPr>
          <p:cNvSpPr>
            <a:spLocks noGrp="1"/>
          </p:cNvSpPr>
          <p:nvPr>
            <p:ph type="title"/>
          </p:nvPr>
        </p:nvSpPr>
        <p:spPr>
          <a:xfrm>
            <a:off x="668006" y="212862"/>
            <a:ext cx="5122652" cy="1259894"/>
          </a:xfrm>
        </p:spPr>
        <p:txBody>
          <a:bodyPr vert="horz" lIns="91440" tIns="45720" rIns="91440" bIns="45720" rtlCol="0" anchor="t">
            <a:normAutofit/>
          </a:bodyPr>
          <a:lstStyle/>
          <a:p>
            <a:r>
              <a:rPr lang="en-US" dirty="0" err="1"/>
              <a:t>Anoreksia</a:t>
            </a:r>
            <a:endParaRPr lang="en-US" dirty="0"/>
          </a:p>
        </p:txBody>
      </p:sp>
      <p:sp>
        <p:nvSpPr>
          <p:cNvPr id="87" name="Rectangle 86">
            <a:extLst>
              <a:ext uri="{FF2B5EF4-FFF2-40B4-BE49-F238E27FC236}">
                <a16:creationId xmlns:a16="http://schemas.microsoft.com/office/drawing/2014/main" id="{3BE96D34-9D7C-4984-961D-7165FA216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53B14D41-D183-4F28-9DE3-4E0BBEEAEBDD}"/>
              </a:ext>
            </a:extLst>
          </p:cNvPr>
          <p:cNvSpPr>
            <a:spLocks noGrp="1"/>
          </p:cNvSpPr>
          <p:nvPr>
            <p:ph sz="half" idx="1"/>
          </p:nvPr>
        </p:nvSpPr>
        <p:spPr>
          <a:xfrm>
            <a:off x="920277" y="1028491"/>
            <a:ext cx="8463788" cy="5445982"/>
          </a:xfrm>
        </p:spPr>
        <p:txBody>
          <a:bodyPr vert="horz" lIns="91440" tIns="45720" rIns="91440" bIns="45720" rtlCol="0">
            <a:noAutofit/>
          </a:bodyPr>
          <a:lstStyle/>
          <a:p>
            <a:pPr>
              <a:lnSpc>
                <a:spcPct val="90000"/>
              </a:lnSpc>
            </a:pPr>
            <a:r>
              <a:rPr lang="en-US" dirty="0" err="1"/>
              <a:t>Anoreksia</a:t>
            </a:r>
            <a:r>
              <a:rPr lang="en-US" dirty="0"/>
              <a:t> on </a:t>
            </a:r>
            <a:r>
              <a:rPr lang="en-US" dirty="0" err="1"/>
              <a:t>laihuushäiriö</a:t>
            </a:r>
            <a:r>
              <a:rPr lang="en-US" dirty="0"/>
              <a:t>, jota </a:t>
            </a:r>
            <a:r>
              <a:rPr lang="en-US" dirty="0" err="1"/>
              <a:t>sairastavalla</a:t>
            </a:r>
            <a:r>
              <a:rPr lang="en-US" dirty="0"/>
              <a:t> on </a:t>
            </a:r>
            <a:r>
              <a:rPr lang="en-US" dirty="0" err="1"/>
              <a:t>tapana</a:t>
            </a:r>
            <a:r>
              <a:rPr lang="en-US" dirty="0"/>
              <a:t> </a:t>
            </a:r>
            <a:r>
              <a:rPr lang="en-US" dirty="0" err="1"/>
              <a:t>ylläpitää</a:t>
            </a:r>
            <a:r>
              <a:rPr lang="en-US" dirty="0"/>
              <a:t> </a:t>
            </a:r>
            <a:r>
              <a:rPr lang="en-US" dirty="0" err="1"/>
              <a:t>nälkää</a:t>
            </a:r>
            <a:r>
              <a:rPr lang="en-US" dirty="0"/>
              <a:t> </a:t>
            </a:r>
            <a:r>
              <a:rPr lang="en-US" dirty="0" err="1"/>
              <a:t>tahallaan</a:t>
            </a:r>
            <a:r>
              <a:rPr lang="en-US" dirty="0"/>
              <a:t>. </a:t>
            </a:r>
          </a:p>
          <a:p>
            <a:pPr>
              <a:lnSpc>
                <a:spcPct val="90000"/>
              </a:lnSpc>
            </a:pPr>
            <a:r>
              <a:rPr lang="en-US" dirty="0" err="1"/>
              <a:t>Anoreksiaa</a:t>
            </a:r>
            <a:r>
              <a:rPr lang="en-US" dirty="0"/>
              <a:t> </a:t>
            </a:r>
            <a:r>
              <a:rPr lang="en-US" dirty="0" err="1"/>
              <a:t>sairastavalla</a:t>
            </a:r>
            <a:r>
              <a:rPr lang="en-US" dirty="0"/>
              <a:t> on </a:t>
            </a:r>
            <a:r>
              <a:rPr lang="en-US" dirty="0" err="1"/>
              <a:t>pakonomainen</a:t>
            </a:r>
            <a:r>
              <a:rPr lang="en-US" dirty="0"/>
              <a:t> </a:t>
            </a:r>
            <a:r>
              <a:rPr lang="en-US" dirty="0" err="1"/>
              <a:t>tarve</a:t>
            </a:r>
            <a:r>
              <a:rPr lang="en-US" dirty="0"/>
              <a:t> </a:t>
            </a:r>
            <a:r>
              <a:rPr lang="en-US" dirty="0" err="1"/>
              <a:t>pudottaa</a:t>
            </a:r>
            <a:r>
              <a:rPr lang="en-US" dirty="0"/>
              <a:t> </a:t>
            </a:r>
            <a:r>
              <a:rPr lang="en-US" dirty="0" err="1"/>
              <a:t>painoaan</a:t>
            </a:r>
            <a:r>
              <a:rPr lang="en-US" dirty="0"/>
              <a:t> ja </a:t>
            </a:r>
            <a:r>
              <a:rPr lang="fi-FI" dirty="0"/>
              <a:t>pitää se merkittävästi alle pituuden mukaisen keskipainon.</a:t>
            </a:r>
            <a:r>
              <a:rPr lang="en-US" dirty="0"/>
              <a:t>  </a:t>
            </a:r>
          </a:p>
          <a:p>
            <a:pPr>
              <a:lnSpc>
                <a:spcPct val="90000"/>
              </a:lnSpc>
            </a:pPr>
            <a:r>
              <a:rPr lang="en-US" dirty="0" err="1"/>
              <a:t>Tunnetuin</a:t>
            </a:r>
            <a:r>
              <a:rPr lang="en-US" dirty="0"/>
              <a:t> </a:t>
            </a:r>
            <a:r>
              <a:rPr lang="en-US" dirty="0" err="1"/>
              <a:t>syömishäiriö</a:t>
            </a:r>
            <a:endParaRPr lang="en-US" dirty="0"/>
          </a:p>
          <a:p>
            <a:pPr>
              <a:lnSpc>
                <a:spcPct val="90000"/>
              </a:lnSpc>
            </a:pPr>
            <a:r>
              <a:rPr lang="en-US" dirty="0" err="1"/>
              <a:t>Anoreksian</a:t>
            </a:r>
            <a:r>
              <a:rPr lang="en-US" dirty="0"/>
              <a:t> </a:t>
            </a:r>
            <a:r>
              <a:rPr lang="en-US" dirty="0" err="1"/>
              <a:t>hoitamisessa</a:t>
            </a:r>
            <a:r>
              <a:rPr lang="en-US" dirty="0"/>
              <a:t> </a:t>
            </a:r>
            <a:r>
              <a:rPr lang="en-US" dirty="0" err="1"/>
              <a:t>olennaisinta</a:t>
            </a:r>
            <a:r>
              <a:rPr lang="en-US" dirty="0"/>
              <a:t> on </a:t>
            </a:r>
            <a:r>
              <a:rPr lang="en-US" dirty="0" err="1"/>
              <a:t>psykoterapia</a:t>
            </a:r>
            <a:endParaRPr lang="en-US" dirty="0"/>
          </a:p>
          <a:p>
            <a:pPr marL="0" indent="0">
              <a:lnSpc>
                <a:spcPct val="90000"/>
              </a:lnSpc>
              <a:buNone/>
            </a:pPr>
            <a:endParaRPr lang="en-US" dirty="0"/>
          </a:p>
          <a:p>
            <a:pPr marL="0" indent="0">
              <a:lnSpc>
                <a:spcPct val="90000"/>
              </a:lnSpc>
              <a:buNone/>
            </a:pPr>
            <a:r>
              <a:rPr lang="en-US" dirty="0" err="1"/>
              <a:t>Oireet</a:t>
            </a:r>
            <a:endParaRPr lang="en-US" dirty="0"/>
          </a:p>
          <a:p>
            <a:pPr>
              <a:lnSpc>
                <a:spcPct val="90000"/>
              </a:lnSpc>
            </a:pPr>
            <a:r>
              <a:rPr lang="en-US" dirty="0" err="1"/>
              <a:t>Laihtuminen</a:t>
            </a:r>
            <a:endParaRPr lang="en-US" dirty="0"/>
          </a:p>
          <a:p>
            <a:pPr>
              <a:lnSpc>
                <a:spcPct val="90000"/>
              </a:lnSpc>
            </a:pPr>
            <a:r>
              <a:rPr lang="fi-FI" dirty="0"/>
              <a:t>Naisilla kuukautisten poisjääminen, miehillä seksuaalisen halukkuuden ja toimintakyvyn heikentyminen</a:t>
            </a:r>
          </a:p>
          <a:p>
            <a:pPr>
              <a:lnSpc>
                <a:spcPct val="90000"/>
              </a:lnSpc>
            </a:pPr>
            <a:r>
              <a:rPr lang="fi-FI" dirty="0"/>
              <a:t>Aineenvaihdunnan hidastuminen</a:t>
            </a:r>
          </a:p>
          <a:p>
            <a:pPr>
              <a:lnSpc>
                <a:spcPct val="90000"/>
              </a:lnSpc>
            </a:pPr>
            <a:r>
              <a:rPr lang="fi-FI" dirty="0"/>
              <a:t>Matala verenpaine, hidas pulssi</a:t>
            </a:r>
          </a:p>
          <a:p>
            <a:pPr>
              <a:lnSpc>
                <a:spcPct val="90000"/>
              </a:lnSpc>
            </a:pPr>
            <a:r>
              <a:rPr lang="fi-FI" dirty="0"/>
              <a:t>Vastustuskyvyn ja luuston heikkeneminen</a:t>
            </a:r>
          </a:p>
          <a:p>
            <a:pPr>
              <a:lnSpc>
                <a:spcPct val="90000"/>
              </a:lnSpc>
            </a:pPr>
            <a:r>
              <a:rPr lang="en-US" dirty="0" err="1"/>
              <a:t>Huimaus</a:t>
            </a:r>
            <a:r>
              <a:rPr lang="en-US" dirty="0"/>
              <a:t>, </a:t>
            </a:r>
            <a:r>
              <a:rPr lang="en-US" dirty="0" err="1"/>
              <a:t>pyörtyily</a:t>
            </a:r>
            <a:endParaRPr lang="en-US" dirty="0"/>
          </a:p>
        </p:txBody>
      </p:sp>
      <p:sp>
        <p:nvSpPr>
          <p:cNvPr id="89" name="Freeform 12">
            <a:extLst>
              <a:ext uri="{FF2B5EF4-FFF2-40B4-BE49-F238E27FC236}">
                <a16:creationId xmlns:a16="http://schemas.microsoft.com/office/drawing/2014/main" id="{C8DE1BEC-DAE3-43F4-8D9F-384C3D694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307B5C11-80BF-4DC4-A253-9D7162F8EB7F}"/>
              </a:ext>
            </a:extLst>
          </p:cNvPr>
          <p:cNvPicPr>
            <a:picLocks noChangeAspect="1"/>
          </p:cNvPicPr>
          <p:nvPr/>
        </p:nvPicPr>
        <p:blipFill>
          <a:blip r:embed="rId3"/>
          <a:stretch>
            <a:fillRect/>
          </a:stretch>
        </p:blipFill>
        <p:spPr>
          <a:xfrm>
            <a:off x="8556985" y="4520066"/>
            <a:ext cx="3286110" cy="2206731"/>
          </a:xfrm>
          <a:prstGeom prst="rect">
            <a:avLst/>
          </a:prstGeom>
        </p:spPr>
      </p:pic>
    </p:spTree>
    <p:extLst>
      <p:ext uri="{BB962C8B-B14F-4D97-AF65-F5344CB8AC3E}">
        <p14:creationId xmlns:p14="http://schemas.microsoft.com/office/powerpoint/2010/main" val="316342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9CF5FC-75FE-4D74-8C8F-F8D8F1173316}"/>
              </a:ext>
            </a:extLst>
          </p:cNvPr>
          <p:cNvSpPr>
            <a:spLocks noGrp="1"/>
          </p:cNvSpPr>
          <p:nvPr>
            <p:ph type="ctrTitle"/>
          </p:nvPr>
        </p:nvSpPr>
        <p:spPr>
          <a:xfrm>
            <a:off x="1069145" y="590843"/>
            <a:ext cx="9214338" cy="1434905"/>
          </a:xfrm>
        </p:spPr>
        <p:txBody>
          <a:bodyPr>
            <a:normAutofit/>
          </a:bodyPr>
          <a:lstStyle/>
          <a:p>
            <a:br>
              <a:rPr lang="fi-FI" sz="2800" dirty="0"/>
            </a:br>
            <a:br>
              <a:rPr lang="fi-FI" sz="2000" dirty="0"/>
            </a:br>
            <a:endParaRPr lang="fi-FI" sz="2000" dirty="0"/>
          </a:p>
        </p:txBody>
      </p:sp>
      <p:sp>
        <p:nvSpPr>
          <p:cNvPr id="3" name="Alaotsikko 2">
            <a:extLst>
              <a:ext uri="{FF2B5EF4-FFF2-40B4-BE49-F238E27FC236}">
                <a16:creationId xmlns:a16="http://schemas.microsoft.com/office/drawing/2014/main" id="{4BB6A770-F681-4FE5-905F-E74E74E152F3}"/>
              </a:ext>
            </a:extLst>
          </p:cNvPr>
          <p:cNvSpPr>
            <a:spLocks noGrp="1"/>
          </p:cNvSpPr>
          <p:nvPr>
            <p:ph type="subTitle" idx="1"/>
          </p:nvPr>
        </p:nvSpPr>
        <p:spPr>
          <a:xfrm>
            <a:off x="1744394" y="647113"/>
            <a:ext cx="4515727" cy="5909309"/>
          </a:xfrm>
        </p:spPr>
        <p:txBody>
          <a:bodyPr>
            <a:normAutofit/>
          </a:bodyPr>
          <a:lstStyle/>
          <a:p>
            <a:r>
              <a:rPr lang="fi-FI" sz="2800" dirty="0"/>
              <a:t>”Anoreksiaa sairastavien hoidossa tulisi tukea yksilöllisiä selviytymispolkuja, kiinnittää huomiota henkiseen tukeen, tarjota mahdollisuuksia vertaistukeen ja auttaa anorektikkoa valjastamaan omat sisäiset voimavaransa sairaudesta selviytymiseen” </a:t>
            </a:r>
          </a:p>
        </p:txBody>
      </p:sp>
      <p:sp>
        <p:nvSpPr>
          <p:cNvPr id="4" name="Suorakulmio 3">
            <a:extLst>
              <a:ext uri="{FF2B5EF4-FFF2-40B4-BE49-F238E27FC236}">
                <a16:creationId xmlns:a16="http://schemas.microsoft.com/office/drawing/2014/main" id="{B658E843-A251-4F92-A18A-CDE25B18D8BB}"/>
              </a:ext>
            </a:extLst>
          </p:cNvPr>
          <p:cNvSpPr/>
          <p:nvPr/>
        </p:nvSpPr>
        <p:spPr>
          <a:xfrm>
            <a:off x="6316392" y="590843"/>
            <a:ext cx="5139397" cy="5355312"/>
          </a:xfrm>
          <a:prstGeom prst="rect">
            <a:avLst/>
          </a:prstGeom>
        </p:spPr>
        <p:txBody>
          <a:bodyPr wrap="square">
            <a:spAutoFit/>
          </a:bodyPr>
          <a:lstStyle/>
          <a:p>
            <a:r>
              <a:rPr lang="fi-FI" dirty="0"/>
              <a:t>”Marika Savukoski tutki anoreksiasta selviytymiseen vaikuttavia tekijöitä haastattelemalla yhtätoista sairaudesta selviytynyttä henkilöä. Selviytymistekijöitä ovat tutkimuksen mukaan ihmisen sisäiset voimavarat kuten sosiaalisuus, sitkeys, optimismi, elämänilo ja luopumiskyky sekä henkilökohtaiset ominaisuudet kuten henkinen hyvinvointi, minäkuva, itsetunto ja herkkyys. Selviytymistä tukevat ulkoiset tekijät muodostuvat sosiaalisista suhteista, ystävistä, vertaistuesta ja ulkopuolisesta avusta kuten psykoterapiasta. Lisäksi muut ulkoiset tekijät kuten muutto toiselle paikkakunnalle, sairaudesta puhuminen tai kirjoittaminen sekä monenlainen itsensä toteuttaminen esimerkiksi liikunnan tai taiteen kautta ovat edistäneet joidenkin sairaudesta selviytymistä.”</a:t>
            </a:r>
          </a:p>
        </p:txBody>
      </p:sp>
    </p:spTree>
    <p:extLst>
      <p:ext uri="{BB962C8B-B14F-4D97-AF65-F5344CB8AC3E}">
        <p14:creationId xmlns:p14="http://schemas.microsoft.com/office/powerpoint/2010/main" val="54396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0A151D-724F-4C57-9AF6-7212CDA0343F}"/>
              </a:ext>
            </a:extLst>
          </p:cNvPr>
          <p:cNvSpPr>
            <a:spLocks noGrp="1"/>
          </p:cNvSpPr>
          <p:nvPr>
            <p:ph type="title"/>
          </p:nvPr>
        </p:nvSpPr>
        <p:spPr/>
        <p:txBody>
          <a:bodyPr/>
          <a:lstStyle/>
          <a:p>
            <a:r>
              <a:rPr lang="fi-FI"/>
              <a:t>Ortoreksia</a:t>
            </a:r>
          </a:p>
        </p:txBody>
      </p:sp>
      <p:sp>
        <p:nvSpPr>
          <p:cNvPr id="3" name="Sisällön paikkamerkki 2">
            <a:extLst>
              <a:ext uri="{FF2B5EF4-FFF2-40B4-BE49-F238E27FC236}">
                <a16:creationId xmlns:a16="http://schemas.microsoft.com/office/drawing/2014/main" id="{F2F67926-6443-44E3-B752-8ECFB532C5CA}"/>
              </a:ext>
            </a:extLst>
          </p:cNvPr>
          <p:cNvSpPr>
            <a:spLocks noGrp="1"/>
          </p:cNvSpPr>
          <p:nvPr>
            <p:ph idx="1"/>
          </p:nvPr>
        </p:nvSpPr>
        <p:spPr>
          <a:xfrm>
            <a:off x="802615" y="2021058"/>
            <a:ext cx="6990887" cy="4674709"/>
          </a:xfrm>
        </p:spPr>
        <p:txBody>
          <a:bodyPr/>
          <a:lstStyle/>
          <a:p>
            <a:r>
              <a:rPr lang="fi-FI" sz="2000" dirty="0"/>
              <a:t>Ortoreksia on syömishäiriö, jota sairastavalla on pakkomielle syödä terveellisesti.</a:t>
            </a:r>
          </a:p>
          <a:p>
            <a:r>
              <a:rPr lang="fi-FI" sz="2000" dirty="0"/>
              <a:t>Sairaus aiheuttaa ahdistusta, kun syöminen ja ruokailun suunnittelu alkavat hallita elämistä </a:t>
            </a:r>
            <a:r>
              <a:rPr lang="fi-FI" sz="2000" dirty="0">
                <a:sym typeface="Wingdings" panose="05000000000000000000" pitchFamily="2" charset="2"/>
              </a:rPr>
              <a:t></a:t>
            </a:r>
            <a:r>
              <a:rPr lang="fi-FI" sz="2000" dirty="0"/>
              <a:t> normaalia elämää vaikeuttava pakkomielle</a:t>
            </a:r>
          </a:p>
          <a:p>
            <a:r>
              <a:rPr lang="fi-FI" sz="2000" dirty="0"/>
              <a:t>Voi saada alkunsa esim. dieetistä, paastosta tai tiukasta ruokavaliosta.</a:t>
            </a:r>
          </a:p>
          <a:p>
            <a:r>
              <a:rPr lang="fi-FI" sz="2000" dirty="0"/>
              <a:t>Ei samanlaisia tavoitteita kuin anoreksiaa sairastavalla, mutta saattaa joissakin tilanteissa johtaa anoreksiaan. </a:t>
            </a:r>
          </a:p>
          <a:p>
            <a:r>
              <a:rPr lang="fi-FI" sz="2000" dirty="0"/>
              <a:t>Masennus yleistä </a:t>
            </a:r>
          </a:p>
          <a:p>
            <a:endParaRPr lang="fi-FI" sz="2000" dirty="0"/>
          </a:p>
          <a:p>
            <a:endParaRPr lang="fi-FI" dirty="0"/>
          </a:p>
          <a:p>
            <a:endParaRPr lang="fi-FI" dirty="0"/>
          </a:p>
          <a:p>
            <a:endParaRPr lang="fi-FI" dirty="0"/>
          </a:p>
        </p:txBody>
      </p:sp>
      <p:pic>
        <p:nvPicPr>
          <p:cNvPr id="4" name="Kuva 3">
            <a:extLst>
              <a:ext uri="{FF2B5EF4-FFF2-40B4-BE49-F238E27FC236}">
                <a16:creationId xmlns:a16="http://schemas.microsoft.com/office/drawing/2014/main" id="{28DB27EC-DE5A-4AC4-AFD5-2A9580683C10}"/>
              </a:ext>
            </a:extLst>
          </p:cNvPr>
          <p:cNvPicPr>
            <a:picLocks noChangeAspect="1"/>
          </p:cNvPicPr>
          <p:nvPr/>
        </p:nvPicPr>
        <p:blipFill>
          <a:blip r:embed="rId2"/>
          <a:stretch>
            <a:fillRect/>
          </a:stretch>
        </p:blipFill>
        <p:spPr>
          <a:xfrm>
            <a:off x="8170262" y="3754611"/>
            <a:ext cx="3590330" cy="2536723"/>
          </a:xfrm>
          <a:prstGeom prst="rect">
            <a:avLst/>
          </a:prstGeom>
        </p:spPr>
      </p:pic>
    </p:spTree>
    <p:extLst>
      <p:ext uri="{BB962C8B-B14F-4D97-AF65-F5344CB8AC3E}">
        <p14:creationId xmlns:p14="http://schemas.microsoft.com/office/powerpoint/2010/main" val="320999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21FCFD-776F-46EA-BAB4-4B1FD14EE401}"/>
              </a:ext>
            </a:extLst>
          </p:cNvPr>
          <p:cNvSpPr>
            <a:spLocks noGrp="1"/>
          </p:cNvSpPr>
          <p:nvPr>
            <p:ph type="title"/>
          </p:nvPr>
        </p:nvSpPr>
        <p:spPr/>
        <p:txBody>
          <a:bodyPr/>
          <a:lstStyle/>
          <a:p>
            <a:r>
              <a:rPr lang="fi-FI"/>
              <a:t>Bulimia</a:t>
            </a:r>
          </a:p>
        </p:txBody>
      </p:sp>
      <p:sp>
        <p:nvSpPr>
          <p:cNvPr id="3" name="Sisällön paikkamerkki 2">
            <a:extLst>
              <a:ext uri="{FF2B5EF4-FFF2-40B4-BE49-F238E27FC236}">
                <a16:creationId xmlns:a16="http://schemas.microsoft.com/office/drawing/2014/main" id="{8AE8AB00-A08B-4853-977A-BC22BDC5235C}"/>
              </a:ext>
            </a:extLst>
          </p:cNvPr>
          <p:cNvSpPr>
            <a:spLocks noGrp="1"/>
          </p:cNvSpPr>
          <p:nvPr>
            <p:ph idx="1"/>
          </p:nvPr>
        </p:nvSpPr>
        <p:spPr>
          <a:xfrm>
            <a:off x="1266496" y="1400355"/>
            <a:ext cx="10338757" cy="5157848"/>
          </a:xfrm>
        </p:spPr>
        <p:txBody>
          <a:bodyPr vert="horz" lIns="91440" tIns="45720" rIns="91440" bIns="45720" rtlCol="0" anchor="t">
            <a:normAutofit/>
          </a:bodyPr>
          <a:lstStyle/>
          <a:p>
            <a:r>
              <a:rPr lang="fi-FI" dirty="0"/>
              <a:t>Bulimia eli ahmimishäiriö on syömishäiriötyyppi, jossa ahmimiskohtauksiin liittyy niin sanottu tyhjentämisvaihe.</a:t>
            </a:r>
          </a:p>
          <a:p>
            <a:r>
              <a:rPr lang="fi-FI" dirty="0"/>
              <a:t>Suurin osa bulimiaan liittyvistä pulmista johtuu nimenomaan toistuvasta oksentelusta.</a:t>
            </a:r>
          </a:p>
          <a:p>
            <a:r>
              <a:rPr lang="fi-FI" dirty="0">
                <a:ea typeface="+mn-lt"/>
                <a:cs typeface="+mn-lt"/>
              </a:rPr>
              <a:t>Sairaudesta kärsivä ei pysty kontrolloimaan syömistään. Ahmimisen jälkeen tulee katumus ja sairastava pyrkii estämään lihomista muun muassa oksentamalla.</a:t>
            </a:r>
          </a:p>
          <a:p>
            <a:r>
              <a:rPr lang="fi-FI" dirty="0">
                <a:ea typeface="+mn-lt"/>
                <a:cs typeface="+mn-lt"/>
              </a:rPr>
              <a:t>Ahmimiskohtauksen aikana henkilö ei ole välttämättä tietoinen syömisestään ja saattaa havahtua vasta kohtauksen jälkeen  </a:t>
            </a:r>
            <a:r>
              <a:rPr lang="fi-FI" dirty="0">
                <a:ea typeface="+mn-lt"/>
                <a:cs typeface="+mn-lt"/>
                <a:sym typeface="Wingdings" panose="05000000000000000000" pitchFamily="2" charset="2"/>
              </a:rPr>
              <a:t></a:t>
            </a:r>
            <a:r>
              <a:rPr lang="fi-FI" dirty="0">
                <a:ea typeface="+mn-lt"/>
                <a:cs typeface="+mn-lt"/>
              </a:rPr>
              <a:t>  tunne hallinnan menettämisestä.</a:t>
            </a:r>
          </a:p>
          <a:p>
            <a:pPr marL="0" indent="0">
              <a:buNone/>
            </a:pPr>
            <a:r>
              <a:rPr lang="fi-FI" dirty="0">
                <a:ea typeface="+mn-lt"/>
                <a:cs typeface="+mn-lt"/>
              </a:rPr>
              <a:t>Oireet:</a:t>
            </a:r>
          </a:p>
          <a:p>
            <a:r>
              <a:rPr lang="fi-FI" dirty="0">
                <a:ea typeface="+mn-lt"/>
                <a:cs typeface="+mn-lt"/>
              </a:rPr>
              <a:t>Sydämen rytmihäiriöt</a:t>
            </a:r>
          </a:p>
          <a:p>
            <a:r>
              <a:rPr lang="fi-FI" dirty="0">
                <a:ea typeface="+mn-lt"/>
                <a:cs typeface="+mn-lt"/>
              </a:rPr>
              <a:t>Ruuansulatushäiriöt</a:t>
            </a:r>
          </a:p>
          <a:p>
            <a:r>
              <a:rPr lang="fi-FI" dirty="0">
                <a:ea typeface="+mn-lt"/>
                <a:cs typeface="+mn-lt"/>
              </a:rPr>
              <a:t>Hampaiden kuluminen</a:t>
            </a:r>
          </a:p>
          <a:p>
            <a:r>
              <a:rPr lang="fi-FI" dirty="0">
                <a:ea typeface="+mn-lt"/>
                <a:cs typeface="+mn-lt"/>
              </a:rPr>
              <a:t>Masennus </a:t>
            </a:r>
          </a:p>
          <a:p>
            <a:pPr marL="0" indent="0">
              <a:buNone/>
            </a:pPr>
            <a:r>
              <a:rPr lang="fi-FI" dirty="0">
                <a:ea typeface="+mn-lt"/>
                <a:cs typeface="+mn-lt"/>
              </a:rPr>
              <a:t>Bulimiaa pyritään hoitamaan säännöllisen ateriarytmin avulla. Psykoterapia on myös vaihtoehtona, jonka ohella myös lääkehoitoa. </a:t>
            </a:r>
            <a:endParaRPr lang="fi-FI" dirty="0"/>
          </a:p>
        </p:txBody>
      </p:sp>
    </p:spTree>
    <p:extLst>
      <p:ext uri="{BB962C8B-B14F-4D97-AF65-F5344CB8AC3E}">
        <p14:creationId xmlns:p14="http://schemas.microsoft.com/office/powerpoint/2010/main" val="301565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0D594F0-9A02-477D-847F-3E528D83D733}"/>
              </a:ext>
            </a:extLst>
          </p:cNvPr>
          <p:cNvSpPr>
            <a:spLocks noGrp="1"/>
          </p:cNvSpPr>
          <p:nvPr>
            <p:ph type="title"/>
          </p:nvPr>
        </p:nvSpPr>
        <p:spPr>
          <a:xfrm>
            <a:off x="649224" y="645106"/>
            <a:ext cx="3650279" cy="1259894"/>
          </a:xfrm>
        </p:spPr>
        <p:txBody>
          <a:bodyPr>
            <a:normAutofit/>
          </a:bodyPr>
          <a:lstStyle/>
          <a:p>
            <a:r>
              <a:rPr lang="fi-FI"/>
              <a:t>Bulimian "noidankehä"</a:t>
            </a:r>
          </a:p>
        </p:txBody>
      </p:sp>
      <p:sp>
        <p:nvSpPr>
          <p:cNvPr id="13" name="Rectangle 1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52C673FC-4056-4039-8CB0-FD6FD0B0428C}"/>
              </a:ext>
            </a:extLst>
          </p:cNvPr>
          <p:cNvSpPr>
            <a:spLocks noGrp="1"/>
          </p:cNvSpPr>
          <p:nvPr>
            <p:ph idx="1"/>
          </p:nvPr>
        </p:nvSpPr>
        <p:spPr>
          <a:xfrm>
            <a:off x="649225" y="2133600"/>
            <a:ext cx="3650278" cy="3759253"/>
          </a:xfrm>
        </p:spPr>
        <p:txBody>
          <a:bodyPr>
            <a:normAutofit/>
          </a:bodyPr>
          <a:lstStyle/>
          <a:p>
            <a:endParaRPr lang="en-US"/>
          </a:p>
        </p:txBody>
      </p:sp>
      <p:pic>
        <p:nvPicPr>
          <p:cNvPr id="4" name="Kuva 4" descr="Kuva, joka sisältää kohteen paita&#10;&#10;Kuvaus luotu, erittäin korkea luotettavuus">
            <a:extLst>
              <a:ext uri="{FF2B5EF4-FFF2-40B4-BE49-F238E27FC236}">
                <a16:creationId xmlns:a16="http://schemas.microsoft.com/office/drawing/2014/main" id="{0AF71238-9E66-4E9A-8544-16795188921E}"/>
              </a:ext>
            </a:extLst>
          </p:cNvPr>
          <p:cNvPicPr>
            <a:picLocks noChangeAspect="1"/>
          </p:cNvPicPr>
          <p:nvPr/>
        </p:nvPicPr>
        <p:blipFill>
          <a:blip r:embed="rId2"/>
          <a:stretch>
            <a:fillRect/>
          </a:stretch>
        </p:blipFill>
        <p:spPr>
          <a:xfrm>
            <a:off x="3457587" y="665465"/>
            <a:ext cx="8290670" cy="5521535"/>
          </a:xfrm>
          <a:prstGeom prst="rect">
            <a:avLst/>
          </a:prstGeom>
        </p:spPr>
      </p:pic>
      <p:sp>
        <p:nvSpPr>
          <p:cNvPr id="1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49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8"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0"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2"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3"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4"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5"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Otsikko 1">
            <a:extLst>
              <a:ext uri="{FF2B5EF4-FFF2-40B4-BE49-F238E27FC236}">
                <a16:creationId xmlns:a16="http://schemas.microsoft.com/office/drawing/2014/main" id="{08A2521A-95C2-442C-82C4-FC83203E5B70}"/>
              </a:ext>
            </a:extLst>
          </p:cNvPr>
          <p:cNvSpPr>
            <a:spLocks noGrp="1"/>
          </p:cNvSpPr>
          <p:nvPr>
            <p:ph type="title"/>
          </p:nvPr>
        </p:nvSpPr>
        <p:spPr>
          <a:xfrm>
            <a:off x="6483096" y="624110"/>
            <a:ext cx="5021516" cy="1280890"/>
          </a:xfrm>
        </p:spPr>
        <p:txBody>
          <a:bodyPr>
            <a:normAutofit/>
          </a:bodyPr>
          <a:lstStyle/>
          <a:p>
            <a:r>
              <a:rPr lang="fi-FI"/>
              <a:t>Ahmintahäiriö (BEM)</a:t>
            </a:r>
            <a:endParaRPr lang="fi-FI" dirty="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Kuva 3">
            <a:extLst>
              <a:ext uri="{FF2B5EF4-FFF2-40B4-BE49-F238E27FC236}">
                <a16:creationId xmlns:a16="http://schemas.microsoft.com/office/drawing/2014/main" id="{9D16AAF8-A729-4CE8-B825-5DDA8CF5B590}"/>
              </a:ext>
            </a:extLst>
          </p:cNvPr>
          <p:cNvPicPr>
            <a:picLocks noChangeAspect="1"/>
          </p:cNvPicPr>
          <p:nvPr/>
        </p:nvPicPr>
        <p:blipFill rotWithShape="1">
          <a:blip r:embed="rId2"/>
          <a:srcRect l="35947" r="18588" b="-2"/>
          <a:stretch/>
        </p:blipFill>
        <p:spPr>
          <a:xfrm>
            <a:off x="-1555" y="1731"/>
            <a:ext cx="4671091" cy="6858000"/>
          </a:xfrm>
          <a:prstGeom prst="rect">
            <a:avLst/>
          </a:prstGeom>
        </p:spPr>
      </p:pic>
      <p:sp>
        <p:nvSpPr>
          <p:cNvPr id="3" name="Sisällön paikkamerkki 2">
            <a:extLst>
              <a:ext uri="{FF2B5EF4-FFF2-40B4-BE49-F238E27FC236}">
                <a16:creationId xmlns:a16="http://schemas.microsoft.com/office/drawing/2014/main" id="{057BC707-EA60-49A6-9194-159F908B95FC}"/>
              </a:ext>
            </a:extLst>
          </p:cNvPr>
          <p:cNvSpPr>
            <a:spLocks noGrp="1"/>
          </p:cNvSpPr>
          <p:nvPr>
            <p:ph idx="1"/>
          </p:nvPr>
        </p:nvSpPr>
        <p:spPr>
          <a:xfrm>
            <a:off x="5742411" y="1480733"/>
            <a:ext cx="6341737" cy="5365352"/>
          </a:xfrm>
        </p:spPr>
        <p:txBody>
          <a:bodyPr vert="horz" lIns="91440" tIns="45720" rIns="91440" bIns="45720" rtlCol="0">
            <a:normAutofit lnSpcReduction="10000"/>
          </a:bodyPr>
          <a:lstStyle/>
          <a:p>
            <a:pPr>
              <a:lnSpc>
                <a:spcPct val="90000"/>
              </a:lnSpc>
            </a:pPr>
            <a:r>
              <a:rPr lang="fi-FI" sz="2000" dirty="0"/>
              <a:t>Ahmintahäiriö muistuttaa bulimiaa, mutta erona on se, että siinä ei esiinny oksentamista tai ulostus ja- nesteenpoistolääkkeiden käyttöä.</a:t>
            </a:r>
          </a:p>
          <a:p>
            <a:pPr>
              <a:lnSpc>
                <a:spcPct val="90000"/>
              </a:lnSpc>
            </a:pPr>
            <a:r>
              <a:rPr lang="fi-FI" sz="2000" dirty="0"/>
              <a:t>Syitä ei tunneta tarkkaan, mutta sen takana saattavat olla kuormittavat elämäntavat, stressitekijät sekä itsetunto-ongelmat.</a:t>
            </a:r>
          </a:p>
          <a:p>
            <a:pPr>
              <a:lnSpc>
                <a:spcPct val="90000"/>
              </a:lnSpc>
            </a:pPr>
            <a:r>
              <a:rPr lang="fi-FI" sz="2000" dirty="0"/>
              <a:t>Ahmimiskohtauksessa syödään lyhyessä ajassa enemmän kuin olisi suotavaa. </a:t>
            </a:r>
          </a:p>
          <a:p>
            <a:pPr>
              <a:lnSpc>
                <a:spcPct val="90000"/>
              </a:lnSpc>
            </a:pPr>
            <a:r>
              <a:rPr lang="fi-FI" sz="2000" dirty="0"/>
              <a:t>Syöminen voi olla pakonomaista ja tapahtua vaikka ei olisi nälkä.</a:t>
            </a:r>
          </a:p>
          <a:p>
            <a:pPr>
              <a:lnSpc>
                <a:spcPct val="90000"/>
              </a:lnSpc>
            </a:pPr>
            <a:r>
              <a:rPr lang="fi-FI" sz="2000" dirty="0"/>
              <a:t>Ahmiminen tapahtuu usein muilta salassa, sillä sen määrä hävettää</a:t>
            </a:r>
          </a:p>
          <a:p>
            <a:pPr>
              <a:lnSpc>
                <a:spcPct val="90000"/>
              </a:lnSpc>
            </a:pPr>
            <a:r>
              <a:rPr lang="fi-FI" sz="2000" dirty="0"/>
              <a:t>Hoitona toimivat säännöllinen ateriarytmi (riittävä ja monipuolinen ruokavalio), ruoka tai syömispäiväkirjan ylläpito. Jos ei itse voi hallita näillä keinoilla tilannetta, niin voi hakeutua psykoterapiaan.</a:t>
            </a:r>
          </a:p>
          <a:p>
            <a:pPr>
              <a:lnSpc>
                <a:spcPct val="90000"/>
              </a:lnSpc>
            </a:pPr>
            <a:endParaRPr lang="fi-FI" sz="1300" dirty="0"/>
          </a:p>
          <a:p>
            <a:pPr>
              <a:lnSpc>
                <a:spcPct val="90000"/>
              </a:lnSpc>
            </a:pPr>
            <a:endParaRPr lang="fi-FI" sz="1300" dirty="0"/>
          </a:p>
          <a:p>
            <a:pPr>
              <a:lnSpc>
                <a:spcPct val="90000"/>
              </a:lnSpc>
            </a:pPr>
            <a:endParaRPr lang="fi-FI" sz="1300" dirty="0"/>
          </a:p>
        </p:txBody>
      </p:sp>
    </p:spTree>
    <p:extLst>
      <p:ext uri="{BB962C8B-B14F-4D97-AF65-F5344CB8AC3E}">
        <p14:creationId xmlns:p14="http://schemas.microsoft.com/office/powerpoint/2010/main" val="2685372554"/>
      </p:ext>
    </p:extLst>
  </p:cSld>
  <p:clrMapOvr>
    <a:masterClrMapping/>
  </p:clrMapOvr>
</p:sld>
</file>

<file path=ppt/theme/theme1.xml><?xml version="1.0" encoding="utf-8"?>
<a:theme xmlns:a="http://schemas.openxmlformats.org/drawingml/2006/main" name="Kuiskaus">
  <a:themeElements>
    <a:clrScheme name="Kuiskau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Kuiskau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uiskau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582</Words>
  <Application>Microsoft Office PowerPoint</Application>
  <PresentationFormat>Laajakuva</PresentationFormat>
  <Paragraphs>85</Paragraphs>
  <Slides>10</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Century Gothic</vt:lpstr>
      <vt:lpstr>Wingdings 3</vt:lpstr>
      <vt:lpstr>Kuiskaus</vt:lpstr>
      <vt:lpstr>Syömishäiriöt</vt:lpstr>
      <vt:lpstr>Yleisesti</vt:lpstr>
      <vt:lpstr>Mitä itse voi tehdä läheisen sairastaessa?</vt:lpstr>
      <vt:lpstr>Anoreksia</vt:lpstr>
      <vt:lpstr>  </vt:lpstr>
      <vt:lpstr>Ortoreksia</vt:lpstr>
      <vt:lpstr>Bulimia</vt:lpstr>
      <vt:lpstr>Bulimian "noidankehä"</vt:lpstr>
      <vt:lpstr>Ahmintahäiriö (BEM)</vt:lpstr>
      <vt:lpstr>Lähteet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Syömishäiriöt</dc:title>
  <dc:creator>Oona Kaattari</dc:creator>
  <cp:lastModifiedBy>Oona Kaattari</cp:lastModifiedBy>
  <cp:revision>1</cp:revision>
  <dcterms:created xsi:type="dcterms:W3CDTF">2020-02-09T16:32:52Z</dcterms:created>
  <dcterms:modified xsi:type="dcterms:W3CDTF">2020-02-09T19:18:28Z</dcterms:modified>
</cp:coreProperties>
</file>