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BED9C-3E8A-4A79-B9A3-DD10224D0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80190-4039-4E9C-AE47-2B5EAC2EB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A96AF-62E7-401C-9388-780F5540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39F0C-9CC9-40AD-99A2-DA1DFA39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DB2F1-88C1-433A-BCD5-595C0198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309CE-3FB7-478B-8164-200B545D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4A6BA-4F21-4F2E-919D-2D34E6F08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22BE7-1B51-426F-9FD1-048FF965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6B550-BC71-4B7D-BB49-0C9913D1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CF5BA-3208-4FC9-80AC-85BDDE07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26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879E9-DF3B-4371-ABF4-B765B5E78A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AA4ED-5988-480E-9834-A38212DB3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56604-D452-4D92-BA85-807D3497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06AD1-B7F1-4886-81A8-CF52FCC9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56F1C-EC8E-4F83-89F0-E4720026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88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C1E2-0A2F-4039-8A2E-13019F06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BFAF-7078-4BAF-B12D-B1EA497FC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A9B53-AB3F-4119-A34C-44D9C463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AFAC0-29CE-4ABD-AD92-4C4F1693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2D625-BF05-401E-8007-36B492F7E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33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4077-AB97-4504-B423-D90B880CF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6E364-72CD-4B7A-9A06-7A6009D83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31008-CE6A-41B5-AB4A-D3DAC02E9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EDC49-550F-4268-94CF-E0DCA1BA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325F2-21AA-4FE3-A52C-C0EA1628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90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C7A4F-A5B3-47DA-9072-6B87B151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38917-1156-4574-A008-609AF26DC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C2DC4-9C2E-42C4-98D1-7610A2E78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AD77B-11A2-460D-BD4F-C0666F6C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990FF-FC0A-488A-B060-B6DBC348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316EF-C6B0-4015-870C-80E2783B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C5029-3899-464D-90B1-50BF35278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76877-24FC-4A1C-AAC8-68C2AAEE3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F994F-CA8B-428E-A0EC-7A08A444B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4D8D9-A218-494D-A605-B93CA4F80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965DC-D734-4B74-A461-AAC659ECC4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D777E-50FA-4840-A5F4-281112BD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5CF6F-5918-4EBA-A4EB-1EDF2664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2F217-94D1-42F0-B624-0B86F0564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37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B23C2-B9A8-4DBC-9C9A-291DD212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2E0C0-C652-4C97-ADBE-FDC0ED597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CB9D0-3DC1-4226-B34A-8939C123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56737-4312-47B5-893D-1C09E749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05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0AC3-EA36-4B60-AC42-845CDAD2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A097E-A60C-4EA0-AB4A-7AFBDB49B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BDE68-A421-4558-9240-7F0708BE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25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13694-6CFB-4647-AAD3-06504B08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2A574-B8CB-4393-B6C3-64CEEAD87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DA3A1-4D43-4348-990E-E1B384BF1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4A1AE-85E9-4D27-99A9-7FE8D6C7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A87A3-5376-4799-B256-F886D90E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782BB-D713-4041-8069-4C1F73E4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52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4FBFE-B233-4E86-959A-E31D06A7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68E978-9D72-4886-8BC3-D9B29700E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C53FD-A508-4ECF-BC6D-3ADA35359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657FB-956B-4373-BBE8-1E4CC49EE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89DEC-EEE4-47F9-89E0-1887076C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FD561-7C77-4D2C-AAF9-E68ADCAD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739AC-11C3-4667-BE2A-70B7032A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685FE-CD5E-4355-A973-043DE965A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EB89E-2B45-43A0-B9A8-578FE1445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02B85-F7BF-42AE-A2B0-8BD6F82687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AC0B1-F8F2-46E8-B83D-701F0B6F4C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23F74-2677-4099-BDBA-02AA60ED2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4AAE5-831F-4B88-856F-DB5CBDEC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27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5694-65B0-4A3C-BC1E-951291F23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ZEYNEP İLE BİR HAFTA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3A4B3-19BF-4900-AE56-46EC54984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06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D2FC8-DFD5-41C1-921B-8F730546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Pazartesi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9F8B6-1F20-414C-A5C0-9B503DAB7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okula gitmeyeceğim. Sabah saat 10’da iş yerinde olmam lazım. Bir markette çalışıyorum. Bugün kasada oturacağım.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İş arkadaşlarımla öğle yemeğine gideceğiz. Marketin yanına yeni bir Çin lokantası açıldı. Yemekleri çok merak ediyorum. Ama acı yemeyeceğim.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saat 5’te evde olacağım. Bugün yeni bir dizi izlemeye başlayacağım.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57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BB72A-0BAE-46C0-AEA4-4F288FD5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Salı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E5E3A-5965-458B-B11C-35DF61B6C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iki dersim var. İlk dersim saat 9’da başlayacak, 10:30’da bitecek. O zaman arkadaşlarımla kütüphaneye gideceğiz. Kütüphanede çok fazla kalmayacağız, sadece fotokopi çekeceğiz.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Öğle yemeğini okulun yemekhanesinde yemeyeceğim. Evde kendime yemek hazırlayıp götüreceğim.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İkinci dersim saat 2’de başlayıp 3:30’da bitecek. Çıkar çıkmaz eve gitmeyeceğim. Önce biraz alışveriş yapmam lazım.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22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AB324-D3C1-4362-AF2D-6A9B013C5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Çarşamba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35BC0-C684-416B-9998-5EEFDEF5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evde oturacağım. Bir arkadaşım bana kahvaltıya gelecek. Ona menemen pişireceğim. Sonra da kahve içip sohbet edeceğiz.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Öğleden sonra ödev yapacağım ve ders çalışacağım. Haftaya üç tane sınava gireceğim.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kendime çay yapacağım ve kitap okuyacağım.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19B23-A235-487C-9C06-72A91674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Perşembe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F91FF-F1BC-4C01-B99F-EF362069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de işe gideceğim. Ama sadece yarım gün çalışacağım.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İşten çıktıktan sonra annemle buluşacağız. Birlikte alışveriş merkezine gideceğiz. Annem kendine ayakkabı alacak, ben de pantolon bakacağım. Sonra bir kafede oturacağız.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evde yine ders çalışacağım. Ödevlerimi bitireceğim.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37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54FF-F39D-4A32-86E9-5E0F5FB7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AEC63-D615-448C-AFAE-FAB06850F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sabah okula gideceğim. Üç derse gireceğim. Derslerim saat 3’te bitiyor. Derslerden sonra arkadaşımla kütüphanede buluşup çalışacağız.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arkadaşlarımla buluşacağız. Önce güzel bir lokantada yemek yiyeceğiz, sonra da bara gideceğiz.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Ben bilardo oynamayı çok seviyorum.Barda bilardo oynayacağız.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320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19FD-8973-47A0-84F0-ECE393F8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Cumartesi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0E93E-092D-41CD-9C6D-5AE9D8ACD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ablam beni ziyarete gelecek. Ablamı 3 haftadır görmüyorum ve onu çok özledim. Onunla çay içip sohbet edeceğiz. Bana bir kitap almış. Kitabı çok merak ediyorum. Ablamla akşama kadar laflayacağız.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televizyon izleyeceğim ve dinleneceğim.</a:t>
            </a:r>
          </a:p>
        </p:txBody>
      </p:sp>
    </p:spTree>
    <p:extLst>
      <p:ext uri="{BB962C8B-B14F-4D97-AF65-F5344CB8AC3E}">
        <p14:creationId xmlns:p14="http://schemas.microsoft.com/office/powerpoint/2010/main" val="84044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88A21-3A12-413F-9FD3-2A27CDAF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Pazar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93E40-2646-4C93-9F53-F3FA69195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Bugün arkadaşımla yüzmeye gideceğiz. Şehir merkezindeki büyük havuzda yüzeceğiz. Orada bir spor salonu da var. Biraz jimnastik yapacağız.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Hava güzel olursa biraz yürüyüş yapacağız. Yanıma kitabımı da alacağım, belki parkta biraz kitap okuyabilirim.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Akşam eve dönünce biraz dinleneceğim. Sonra ders çalışacağım. </a:t>
            </a:r>
            <a:r>
              <a:rPr lang="tr-TR"/>
              <a:t>Bu gece erken yatacağım, çünkü yarın işe erken gideceğim.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97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ZEYNEP İLE BİR HAFTA</vt:lpstr>
      <vt:lpstr>Pazartesi</vt:lpstr>
      <vt:lpstr>Salı</vt:lpstr>
      <vt:lpstr>Çarşamba</vt:lpstr>
      <vt:lpstr>Perşembe</vt:lpstr>
      <vt:lpstr>Cuma</vt:lpstr>
      <vt:lpstr>Cumartesi</vt:lpstr>
      <vt:lpstr>Pazar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ZEYNEP İLE BİR HAFTA</dc:title>
  <dc:creator>Dide Ciyiltepe</dc:creator>
  <cp:lastModifiedBy>Dide Ciyiltepe</cp:lastModifiedBy>
  <cp:revision>3</cp:revision>
  <dcterms:created xsi:type="dcterms:W3CDTF">2021-02-04T10:09:42Z</dcterms:created>
  <dcterms:modified xsi:type="dcterms:W3CDTF">2021-02-04T10:26:09Z</dcterms:modified>
</cp:coreProperties>
</file>