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FB40F-C9F5-4B5B-872F-B4579F65E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1C023-D716-43B1-A8D8-7CCF6D0A5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29557-E231-403E-A5B2-06F9F825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5F76-DB16-4DF4-AD3A-5AFA3A55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08B3E-0BFF-45F2-B58E-B9EFFEB2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4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1E73-438E-49B8-A2CE-87099DB0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19D0F-2C3F-4F2E-843C-8ADBC7691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75F38-C334-4D5E-B9AA-B68424F3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1C72D-4286-4267-98F8-594E5774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24E5-2E40-4481-812C-8AB445A8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8C70C-E913-4A13-B783-F887D0F3C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A4092-11E0-48F3-97A5-FDE47C65A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D7BF-7DDD-41C3-AA79-67B18F4B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F1D20-45B1-424C-9DAF-17A74479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CC588-954A-4BA9-9B1E-682FB296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7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0D0D3-A69C-4AF7-B324-7B63A274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D2422-7DF4-4B34-A8E6-CA14424D8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378B7-8C44-4966-975D-16D4B291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1DAB8-060F-4D32-9A98-AF65E018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C928A-1506-47E4-83BC-CFC77FC0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6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0026-B9FD-419F-831A-F84755522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F956A-D4AE-4FBE-9E65-E56B43C6B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62DAF-1128-4F55-983A-86443175D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BD37A-8683-4047-9DA2-6465A8E9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C4297-0C9C-4490-9551-35ADCA56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65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921C2-F773-467E-8359-0952E3FD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B510F-911C-4E2B-921F-659E05D65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74362-42E4-43B5-8919-BF32E1BE7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8361C-A6CC-41BF-B235-A114298F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44FFF-9745-42A9-9685-C99B34CE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11CF9-E54C-4CF3-9351-B2DA9CEF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8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4D6D-775D-46CC-8AA0-3CB0F0467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E7BF1-AA02-436D-A67F-84C664FDB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282E3-B25D-420D-9D9E-49182B088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431A0-317A-466B-BB9A-CD2FCF78A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06F5E-C1F3-401B-86E9-2A9CAF265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4C884-4EEB-4D49-BE99-79664B8E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43835-0ED7-48EE-B961-3905F3B9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B3F584-45A3-4A03-BA53-16C63D14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52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3AE8F-AFF3-439E-9B55-A0B85132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759213-FC6C-41AA-99A3-514D0FF1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627E6-093C-4A76-BB00-9DAF4546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05DBC-4B0B-4CA9-BE88-ABE1BFD0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FBAD5C-D7EE-43F1-851E-1A3759ED6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F4A6DF-2AA9-4EFB-92BB-B160A3AA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1DAD1-014B-43A8-8952-82BD54E5C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9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19436-9155-4C39-AD17-6FCED4337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72F03-5986-40DF-B410-951A42DBE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C5FB5-45D8-4D45-9848-D43D118BA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9607B-68E4-4ABE-811D-B9E26FDEB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21B0B-83B5-4A2A-AE31-20320A084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26F56-9FB4-44F1-B78F-80F0410C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6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751C3-19E8-4A23-BCFD-D525FFB1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3F58E-BF53-417A-9DE6-71ED007DD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788DA-80AC-4C4C-99B8-1F1BD4C89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E347C-D78A-430C-897A-1C11BE40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68774-D6D1-4D6D-B21E-B7860C90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E9089-C864-4C0C-A4B8-DAFE8927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6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5A06F1-05C1-482C-97FA-A48CBC484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9440A-27C1-47B8-A659-5420BE5D7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D9FF6-F2C7-492B-A27C-1CF364E8E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DBC5-3C00-49A7-9181-1AEF24AAA3E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26B77-A7C9-47F0-AB64-F008F9FF8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5B225-CE9A-4C8B-887B-6C0214113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E9A7-1083-449B-921B-1A2C4232C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1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F8B22-837B-44D4-89D1-2D7E00377B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</a:t>
            </a:r>
            <a:r>
              <a:rPr lang="tr-TR" dirty="0"/>
              <a:t>LECEK ZAMAN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0DEC6-D87C-423A-8889-C908A1460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FUTUURIAIKAMUOTO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362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7AF2-1ADD-40D5-8E5A-3791EE56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Jos verbin vartalon viimeinen vokaali on a – ı – o – u: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723DD-D30D-494B-BD17-5F2FCC0FC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2409825"/>
            <a:ext cx="10515600" cy="3752850"/>
          </a:xfrm>
        </p:spPr>
        <p:txBody>
          <a:bodyPr/>
          <a:lstStyle/>
          <a:p>
            <a:r>
              <a:rPr lang="en-GB" dirty="0"/>
              <a:t>(Ben) .......-</a:t>
            </a:r>
            <a:r>
              <a:rPr lang="en-GB" dirty="0" err="1"/>
              <a:t>mayacaǧım</a:t>
            </a:r>
            <a:r>
              <a:rPr lang="en-GB" dirty="0"/>
              <a:t>.</a:t>
            </a:r>
            <a:r>
              <a:rPr lang="tr-TR" dirty="0"/>
              <a:t>		Ben aramayacağım.</a:t>
            </a:r>
            <a:endParaRPr lang="en-GB" dirty="0"/>
          </a:p>
          <a:p>
            <a:r>
              <a:rPr lang="en-GB" dirty="0"/>
              <a:t>(Sen) .......-</a:t>
            </a:r>
            <a:r>
              <a:rPr lang="en-GB" dirty="0" err="1"/>
              <a:t>mayacaksın</a:t>
            </a:r>
            <a:r>
              <a:rPr lang="en-GB" dirty="0"/>
              <a:t>.</a:t>
            </a:r>
            <a:r>
              <a:rPr lang="tr-TR" dirty="0"/>
              <a:t>		Sen aramayacaksın.</a:t>
            </a:r>
            <a:endParaRPr lang="en-GB" dirty="0"/>
          </a:p>
          <a:p>
            <a:r>
              <a:rPr lang="en-GB" dirty="0"/>
              <a:t>(O) .......-</a:t>
            </a:r>
            <a:r>
              <a:rPr lang="en-GB" dirty="0" err="1"/>
              <a:t>mayacak</a:t>
            </a:r>
            <a:r>
              <a:rPr lang="en-GB" dirty="0"/>
              <a:t>.</a:t>
            </a:r>
            <a:r>
              <a:rPr lang="tr-TR" dirty="0"/>
              <a:t>		O aramayacak.</a:t>
            </a:r>
            <a:endParaRPr lang="en-GB" dirty="0"/>
          </a:p>
          <a:p>
            <a:r>
              <a:rPr lang="en-GB" dirty="0"/>
              <a:t>(Biz) .......-</a:t>
            </a:r>
            <a:r>
              <a:rPr lang="en-GB" dirty="0" err="1"/>
              <a:t>mayacaǧız</a:t>
            </a:r>
            <a:r>
              <a:rPr lang="en-GB" dirty="0"/>
              <a:t>.</a:t>
            </a:r>
            <a:r>
              <a:rPr lang="tr-TR" dirty="0"/>
              <a:t>		Biz aramayacağız.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err="1"/>
              <a:t>Siz</a:t>
            </a:r>
            <a:r>
              <a:rPr lang="en-GB" dirty="0"/>
              <a:t>) .......-</a:t>
            </a:r>
            <a:r>
              <a:rPr lang="en-GB" dirty="0" err="1"/>
              <a:t>mayacaksınız</a:t>
            </a:r>
            <a:r>
              <a:rPr lang="en-GB" dirty="0"/>
              <a:t>.</a:t>
            </a:r>
            <a:r>
              <a:rPr lang="tr-TR" dirty="0"/>
              <a:t>		Siz aramayacaksınız.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err="1"/>
              <a:t>Onlar</a:t>
            </a:r>
            <a:r>
              <a:rPr lang="en-GB" dirty="0"/>
              <a:t>) .......-</a:t>
            </a:r>
            <a:r>
              <a:rPr lang="en-GB" dirty="0" err="1"/>
              <a:t>mayacaklar</a:t>
            </a:r>
            <a:r>
              <a:rPr lang="en-GB" dirty="0"/>
              <a:t>.</a:t>
            </a:r>
            <a:r>
              <a:rPr lang="tr-TR" dirty="0"/>
              <a:t>	Onlar aramayacaklar.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098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B5EA4-8CF7-46A0-8F7C-3B7636002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Jos verbin vartalon viimeinen vokaali on e – i – ö – ü: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E80CC-102B-40AD-B85D-A19944C5A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449"/>
            <a:ext cx="10515600" cy="3719513"/>
          </a:xfrm>
        </p:spPr>
        <p:txBody>
          <a:bodyPr/>
          <a:lstStyle/>
          <a:p>
            <a:r>
              <a:rPr lang="en-GB" dirty="0"/>
              <a:t>(Ben) .......-</a:t>
            </a:r>
            <a:r>
              <a:rPr lang="en-GB" dirty="0" err="1"/>
              <a:t>meyeceǧim</a:t>
            </a:r>
            <a:r>
              <a:rPr lang="en-GB" dirty="0"/>
              <a:t>.</a:t>
            </a:r>
            <a:r>
              <a:rPr lang="tr-TR" dirty="0"/>
              <a:t>		Ben gitmeyeceğim.</a:t>
            </a:r>
            <a:endParaRPr lang="en-GB" dirty="0"/>
          </a:p>
          <a:p>
            <a:r>
              <a:rPr lang="en-GB" dirty="0"/>
              <a:t>(Sen) .......-</a:t>
            </a:r>
            <a:r>
              <a:rPr lang="en-GB" dirty="0" err="1"/>
              <a:t>meyeceksin</a:t>
            </a:r>
            <a:r>
              <a:rPr lang="en-GB" dirty="0"/>
              <a:t>.</a:t>
            </a:r>
            <a:r>
              <a:rPr lang="tr-TR" dirty="0"/>
              <a:t>		Sen gitmeyeceksin.</a:t>
            </a:r>
            <a:endParaRPr lang="en-GB" dirty="0"/>
          </a:p>
          <a:p>
            <a:r>
              <a:rPr lang="en-GB" dirty="0"/>
              <a:t>(O) .......-</a:t>
            </a:r>
            <a:r>
              <a:rPr lang="en-GB" dirty="0" err="1"/>
              <a:t>meyecek</a:t>
            </a:r>
            <a:r>
              <a:rPr lang="en-GB" dirty="0"/>
              <a:t>.</a:t>
            </a:r>
            <a:r>
              <a:rPr lang="tr-TR" dirty="0"/>
              <a:t>		O gitmeyecek.</a:t>
            </a:r>
            <a:endParaRPr lang="en-GB" dirty="0"/>
          </a:p>
          <a:p>
            <a:r>
              <a:rPr lang="en-GB" dirty="0"/>
              <a:t>(Biz) .......-</a:t>
            </a:r>
            <a:r>
              <a:rPr lang="en-GB" dirty="0" err="1"/>
              <a:t>meyeceǧiz</a:t>
            </a:r>
            <a:r>
              <a:rPr lang="en-GB" dirty="0"/>
              <a:t>.</a:t>
            </a:r>
            <a:r>
              <a:rPr lang="tr-TR" dirty="0"/>
              <a:t>		Biz gitmeyeceğiz.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err="1"/>
              <a:t>Siz</a:t>
            </a:r>
            <a:r>
              <a:rPr lang="en-GB" dirty="0"/>
              <a:t>) .......-</a:t>
            </a:r>
            <a:r>
              <a:rPr lang="en-GB" dirty="0" err="1"/>
              <a:t>meyeceksiniz</a:t>
            </a:r>
            <a:r>
              <a:rPr lang="en-GB" dirty="0"/>
              <a:t>.</a:t>
            </a:r>
            <a:r>
              <a:rPr lang="tr-TR" dirty="0"/>
              <a:t>		Siz gitmeyeceksiniz.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err="1"/>
              <a:t>Onlar</a:t>
            </a:r>
            <a:r>
              <a:rPr lang="en-GB" dirty="0"/>
              <a:t>) .......-</a:t>
            </a:r>
            <a:r>
              <a:rPr lang="en-GB" dirty="0" err="1"/>
              <a:t>meyecek</a:t>
            </a:r>
            <a:r>
              <a:rPr lang="en-GB" dirty="0"/>
              <a:t>(</a:t>
            </a:r>
            <a:r>
              <a:rPr lang="en-GB" dirty="0" err="1"/>
              <a:t>ler</a:t>
            </a:r>
            <a:r>
              <a:rPr lang="en-GB" dirty="0"/>
              <a:t>).</a:t>
            </a:r>
            <a:r>
              <a:rPr lang="tr-TR"/>
              <a:t>	Onlar gitmeyecekler.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755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90716-9D60-458B-A514-957CD9D0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61625-264E-4AB5-AD4B-F85B7CAD1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Futuuri on verbin aikamuoto, jolla ilmaistaan tulevaa aikaa. Suomen kielessä ei ole futuurin aikamuoto virallisesti, vaikka ”tulla ...-mAAn” rakenne, joka on suorakäännös indo-eurooppealaista kielistä (esim. ”to be going to do” englanniksi), käytetään.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fi-FI" dirty="0"/>
              <a:t>Turkin kielen futuurin aikamuodon pääte on -EcEk. Päätteen ’E’ vokaalit muuttuu 1. tyyppi-vokaaliharmonian vuoksi.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10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B007-39F2-444B-8A3E-8F0362BB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JOS VERBIN VARTALON VIIMEINEN KIRJAIN ON KONSONANTTI:</a:t>
            </a:r>
            <a:br>
              <a:rPr lang="tr-TR" sz="3200" dirty="0"/>
            </a:br>
            <a:r>
              <a:rPr lang="tr-TR" sz="2400" dirty="0"/>
              <a:t>K</a:t>
            </a:r>
            <a:r>
              <a:rPr lang="fi-FI" sz="2400" dirty="0"/>
              <a:t>atsomme mikä verbin vartalon viimeinen vokaali on. 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F63B9-8512-4A1A-85C4-316B426F7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– ı – o – u =&gt;</a:t>
            </a:r>
            <a:endParaRPr lang="tr-TR" dirty="0"/>
          </a:p>
          <a:p>
            <a:r>
              <a:rPr lang="en-GB" dirty="0"/>
              <a:t>Ben	…-</a:t>
            </a:r>
            <a:r>
              <a:rPr lang="en-GB" dirty="0" err="1"/>
              <a:t>acaǧım</a:t>
            </a:r>
            <a:r>
              <a:rPr lang="en-GB" dirty="0"/>
              <a:t>		(Ben) </a:t>
            </a:r>
            <a:r>
              <a:rPr lang="en-GB" dirty="0" err="1"/>
              <a:t>yapacaǧım</a:t>
            </a:r>
            <a:r>
              <a:rPr lang="en-GB" dirty="0"/>
              <a:t>.</a:t>
            </a:r>
          </a:p>
          <a:p>
            <a:r>
              <a:rPr lang="en-GB" dirty="0"/>
              <a:t>Sen	…-</a:t>
            </a:r>
            <a:r>
              <a:rPr lang="en-GB" dirty="0" err="1"/>
              <a:t>acaksın</a:t>
            </a:r>
            <a:r>
              <a:rPr lang="en-GB" dirty="0"/>
              <a:t>		(Sen) </a:t>
            </a:r>
            <a:r>
              <a:rPr lang="en-GB" dirty="0" err="1"/>
              <a:t>yapacaksın</a:t>
            </a:r>
            <a:r>
              <a:rPr lang="en-GB" dirty="0"/>
              <a:t>.</a:t>
            </a:r>
          </a:p>
          <a:p>
            <a:r>
              <a:rPr lang="en-GB" dirty="0"/>
              <a:t> O	…-</a:t>
            </a:r>
            <a:r>
              <a:rPr lang="en-GB" dirty="0" err="1"/>
              <a:t>acak</a:t>
            </a:r>
            <a:r>
              <a:rPr lang="en-GB" dirty="0"/>
              <a:t>		(O) </a:t>
            </a:r>
            <a:r>
              <a:rPr lang="en-GB" dirty="0" err="1"/>
              <a:t>yapacak</a:t>
            </a:r>
            <a:r>
              <a:rPr lang="en-GB" dirty="0"/>
              <a:t>.</a:t>
            </a:r>
          </a:p>
          <a:p>
            <a:r>
              <a:rPr lang="en-GB" dirty="0"/>
              <a:t>Biz	…-</a:t>
            </a:r>
            <a:r>
              <a:rPr lang="en-GB" dirty="0" err="1"/>
              <a:t>acaǧız</a:t>
            </a:r>
            <a:r>
              <a:rPr lang="en-GB" dirty="0"/>
              <a:t>		(Biz) </a:t>
            </a:r>
            <a:r>
              <a:rPr lang="en-GB" dirty="0" err="1"/>
              <a:t>yapacaǧız</a:t>
            </a:r>
            <a:r>
              <a:rPr lang="en-GB" dirty="0"/>
              <a:t>.</a:t>
            </a:r>
          </a:p>
          <a:p>
            <a:r>
              <a:rPr lang="en-GB" dirty="0" err="1"/>
              <a:t>Siz</a:t>
            </a:r>
            <a:r>
              <a:rPr lang="en-GB" dirty="0"/>
              <a:t>	…-</a:t>
            </a:r>
            <a:r>
              <a:rPr lang="en-GB" dirty="0" err="1"/>
              <a:t>acaksınız</a:t>
            </a:r>
            <a:r>
              <a:rPr lang="en-GB" dirty="0"/>
              <a:t>		(</a:t>
            </a:r>
            <a:r>
              <a:rPr lang="en-GB" dirty="0" err="1"/>
              <a:t>Siz</a:t>
            </a:r>
            <a:r>
              <a:rPr lang="en-GB" dirty="0"/>
              <a:t>) </a:t>
            </a:r>
            <a:r>
              <a:rPr lang="en-GB" dirty="0" err="1"/>
              <a:t>yapacaksınız</a:t>
            </a:r>
            <a:r>
              <a:rPr lang="en-GB" dirty="0"/>
              <a:t>.</a:t>
            </a:r>
          </a:p>
          <a:p>
            <a:r>
              <a:rPr lang="en-GB" dirty="0" err="1"/>
              <a:t>Onlar</a:t>
            </a:r>
            <a:r>
              <a:rPr lang="tr-TR" dirty="0"/>
              <a:t> </a:t>
            </a:r>
            <a:r>
              <a:rPr lang="en-GB" dirty="0"/>
              <a:t>…-</a:t>
            </a:r>
            <a:r>
              <a:rPr lang="en-GB" dirty="0" err="1"/>
              <a:t>acaklar</a:t>
            </a:r>
            <a:r>
              <a:rPr lang="en-GB" dirty="0"/>
              <a:t>	</a:t>
            </a:r>
            <a:r>
              <a:rPr lang="tr-TR" dirty="0"/>
              <a:t>	</a:t>
            </a:r>
            <a:r>
              <a:rPr lang="en-GB" dirty="0"/>
              <a:t>(</a:t>
            </a:r>
            <a:r>
              <a:rPr lang="en-GB" dirty="0" err="1"/>
              <a:t>Onlar</a:t>
            </a:r>
            <a:r>
              <a:rPr lang="en-GB" dirty="0"/>
              <a:t>) </a:t>
            </a:r>
            <a:r>
              <a:rPr lang="en-GB" dirty="0" err="1"/>
              <a:t>yapacaklar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75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7CC14-1191-4021-88F0-19430CC4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/>
              <a:t>JOS VERBIN VARTALON VIIMEINEN KIRJAIN ON KONSONANTTI:</a:t>
            </a:r>
            <a:br>
              <a:rPr lang="tr-TR" sz="3600" dirty="0"/>
            </a:br>
            <a:r>
              <a:rPr lang="tr-TR" sz="2700" dirty="0"/>
              <a:t>K</a:t>
            </a:r>
            <a:r>
              <a:rPr lang="fi-FI" sz="2700" dirty="0"/>
              <a:t>atsomme mikä verbin vartalon viimeinen vokaali on. 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5FD90-76B4-4544-81A0-5665DA419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 – </a:t>
            </a:r>
            <a:r>
              <a:rPr lang="en-GB" dirty="0" err="1"/>
              <a:t>i</a:t>
            </a:r>
            <a:r>
              <a:rPr lang="en-GB" dirty="0"/>
              <a:t> – ö – ü =&gt;</a:t>
            </a:r>
            <a:endParaRPr lang="tr-TR" dirty="0"/>
          </a:p>
          <a:p>
            <a:r>
              <a:rPr lang="en-GB" dirty="0"/>
              <a:t>Ben	...-</a:t>
            </a:r>
            <a:r>
              <a:rPr lang="en-GB" dirty="0" err="1"/>
              <a:t>eceǧim</a:t>
            </a:r>
            <a:r>
              <a:rPr lang="en-GB" dirty="0"/>
              <a:t>		(Ben) </a:t>
            </a:r>
            <a:r>
              <a:rPr lang="en-GB" dirty="0" err="1"/>
              <a:t>geleceǧim</a:t>
            </a:r>
            <a:r>
              <a:rPr lang="en-GB" dirty="0"/>
              <a:t>.</a:t>
            </a:r>
          </a:p>
          <a:p>
            <a:r>
              <a:rPr lang="en-GB" dirty="0"/>
              <a:t>Sen	…-</a:t>
            </a:r>
            <a:r>
              <a:rPr lang="en-GB" dirty="0" err="1"/>
              <a:t>eceksin</a:t>
            </a:r>
            <a:r>
              <a:rPr lang="en-GB" dirty="0"/>
              <a:t>		(Sen) </a:t>
            </a:r>
            <a:r>
              <a:rPr lang="en-GB" dirty="0" err="1"/>
              <a:t>geleceksin</a:t>
            </a:r>
            <a:r>
              <a:rPr lang="en-GB" dirty="0"/>
              <a:t>.</a:t>
            </a:r>
          </a:p>
          <a:p>
            <a:r>
              <a:rPr lang="en-GB" dirty="0"/>
              <a:t>O	…-</a:t>
            </a:r>
            <a:r>
              <a:rPr lang="en-GB" dirty="0" err="1"/>
              <a:t>ecek</a:t>
            </a:r>
            <a:r>
              <a:rPr lang="en-GB" dirty="0"/>
              <a:t>		(O) </a:t>
            </a:r>
            <a:r>
              <a:rPr lang="en-GB" dirty="0" err="1"/>
              <a:t>gelecek</a:t>
            </a:r>
            <a:r>
              <a:rPr lang="en-GB" dirty="0"/>
              <a:t>.</a:t>
            </a:r>
          </a:p>
          <a:p>
            <a:r>
              <a:rPr lang="en-GB" dirty="0"/>
              <a:t>Biz	…-</a:t>
            </a:r>
            <a:r>
              <a:rPr lang="en-GB" dirty="0" err="1"/>
              <a:t>eceǧiz</a:t>
            </a:r>
            <a:r>
              <a:rPr lang="en-GB" dirty="0"/>
              <a:t>		(Biz) </a:t>
            </a:r>
            <a:r>
              <a:rPr lang="en-GB" dirty="0" err="1"/>
              <a:t>geleceǧiz</a:t>
            </a:r>
            <a:r>
              <a:rPr lang="en-GB" dirty="0"/>
              <a:t>.</a:t>
            </a:r>
          </a:p>
          <a:p>
            <a:r>
              <a:rPr lang="en-GB" dirty="0" err="1"/>
              <a:t>Siz</a:t>
            </a:r>
            <a:r>
              <a:rPr lang="en-GB" dirty="0"/>
              <a:t>	…-</a:t>
            </a:r>
            <a:r>
              <a:rPr lang="en-GB" dirty="0" err="1"/>
              <a:t>eceksiniz</a:t>
            </a:r>
            <a:r>
              <a:rPr lang="en-GB" dirty="0"/>
              <a:t>		(</a:t>
            </a:r>
            <a:r>
              <a:rPr lang="en-GB" dirty="0" err="1"/>
              <a:t>Siz</a:t>
            </a:r>
            <a:r>
              <a:rPr lang="en-GB" dirty="0"/>
              <a:t>) </a:t>
            </a:r>
            <a:r>
              <a:rPr lang="en-GB" dirty="0" err="1"/>
              <a:t>geleceksiniz</a:t>
            </a:r>
            <a:r>
              <a:rPr lang="en-GB" dirty="0"/>
              <a:t>.</a:t>
            </a:r>
          </a:p>
          <a:p>
            <a:r>
              <a:rPr lang="en-GB" dirty="0" err="1"/>
              <a:t>Onlar</a:t>
            </a:r>
            <a:r>
              <a:rPr lang="tr-TR" dirty="0"/>
              <a:t> </a:t>
            </a:r>
            <a:r>
              <a:rPr lang="en-GB" dirty="0"/>
              <a:t>…-</a:t>
            </a:r>
            <a:r>
              <a:rPr lang="en-GB" dirty="0" err="1"/>
              <a:t>ecekler</a:t>
            </a:r>
            <a:r>
              <a:rPr lang="en-GB" dirty="0"/>
              <a:t>	</a:t>
            </a:r>
            <a:r>
              <a:rPr lang="tr-TR" dirty="0"/>
              <a:t>	</a:t>
            </a:r>
            <a:r>
              <a:rPr lang="en-GB" dirty="0"/>
              <a:t>(</a:t>
            </a:r>
            <a:r>
              <a:rPr lang="en-GB" dirty="0" err="1"/>
              <a:t>Onlar</a:t>
            </a:r>
            <a:r>
              <a:rPr lang="en-GB" dirty="0"/>
              <a:t>) </a:t>
            </a:r>
            <a:r>
              <a:rPr lang="en-GB" dirty="0" err="1"/>
              <a:t>gelecekler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08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DB9EF-7AEC-4293-BC0E-97D8B708E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HUOM!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86534-FD7D-4940-9749-353A149BE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Muista</a:t>
            </a:r>
            <a:r>
              <a:rPr lang="en-GB" dirty="0"/>
              <a:t> </a:t>
            </a:r>
            <a:r>
              <a:rPr lang="en-GB" dirty="0" err="1"/>
              <a:t>että</a:t>
            </a:r>
            <a:r>
              <a:rPr lang="en-GB" dirty="0"/>
              <a:t> </a:t>
            </a:r>
            <a:r>
              <a:rPr lang="en-GB" dirty="0" err="1"/>
              <a:t>verbit</a:t>
            </a:r>
            <a:r>
              <a:rPr lang="en-GB" dirty="0"/>
              <a:t> “</a:t>
            </a:r>
            <a:r>
              <a:rPr lang="en-GB" dirty="0" err="1"/>
              <a:t>gitmek</a:t>
            </a:r>
            <a:r>
              <a:rPr lang="en-GB" dirty="0"/>
              <a:t>” (</a:t>
            </a:r>
            <a:r>
              <a:rPr lang="en-GB" dirty="0" err="1"/>
              <a:t>mennä</a:t>
            </a:r>
            <a:r>
              <a:rPr lang="en-GB" dirty="0"/>
              <a:t>) </a:t>
            </a:r>
            <a:r>
              <a:rPr lang="en-GB" dirty="0" err="1"/>
              <a:t>ja</a:t>
            </a:r>
            <a:r>
              <a:rPr lang="en-GB" dirty="0"/>
              <a:t> “</a:t>
            </a:r>
            <a:r>
              <a:rPr lang="en-GB" dirty="0" err="1"/>
              <a:t>etmek</a:t>
            </a:r>
            <a:r>
              <a:rPr lang="en-GB" dirty="0"/>
              <a:t>” ( </a:t>
            </a:r>
            <a:r>
              <a:rPr lang="en-GB" dirty="0" err="1"/>
              <a:t>tehdä</a:t>
            </a:r>
            <a:r>
              <a:rPr lang="en-GB" dirty="0"/>
              <a:t> – </a:t>
            </a:r>
            <a:r>
              <a:rPr lang="en-GB" dirty="0" err="1"/>
              <a:t>apuverbinä</a:t>
            </a:r>
            <a:r>
              <a:rPr lang="en-GB" dirty="0"/>
              <a:t>) </a:t>
            </a:r>
            <a:r>
              <a:rPr lang="en-GB" dirty="0" err="1"/>
              <a:t>ovat</a:t>
            </a:r>
            <a:r>
              <a:rPr lang="en-GB" dirty="0"/>
              <a:t> </a:t>
            </a:r>
            <a:r>
              <a:rPr lang="en-GB" dirty="0" err="1"/>
              <a:t>epäsäännöllisiä</a:t>
            </a:r>
            <a:r>
              <a:rPr lang="en-GB" dirty="0"/>
              <a:t>:</a:t>
            </a:r>
            <a:endParaRPr lang="tr-TR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Ben		</a:t>
            </a:r>
            <a:r>
              <a:rPr lang="en-GB" dirty="0" err="1"/>
              <a:t>gideceǧim</a:t>
            </a:r>
            <a:r>
              <a:rPr lang="en-GB" dirty="0"/>
              <a:t>		</a:t>
            </a:r>
            <a:r>
              <a:rPr lang="en-GB" dirty="0" err="1"/>
              <a:t>edeceǧim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Sen		</a:t>
            </a:r>
            <a:r>
              <a:rPr lang="en-GB" dirty="0" err="1"/>
              <a:t>gideceksin</a:t>
            </a:r>
            <a:r>
              <a:rPr lang="en-GB" dirty="0"/>
              <a:t>		</a:t>
            </a:r>
            <a:r>
              <a:rPr lang="en-GB" dirty="0" err="1"/>
              <a:t>edeceksin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		</a:t>
            </a:r>
            <a:r>
              <a:rPr lang="en-GB" dirty="0" err="1"/>
              <a:t>gidecek</a:t>
            </a:r>
            <a:r>
              <a:rPr lang="en-GB" dirty="0"/>
              <a:t>		</a:t>
            </a:r>
            <a:r>
              <a:rPr lang="en-GB" dirty="0" err="1"/>
              <a:t>edecek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Biz		</a:t>
            </a:r>
            <a:r>
              <a:rPr lang="en-GB" dirty="0" err="1"/>
              <a:t>gideceǧiz</a:t>
            </a:r>
            <a:r>
              <a:rPr lang="en-GB" dirty="0"/>
              <a:t>		</a:t>
            </a:r>
            <a:r>
              <a:rPr lang="en-GB" dirty="0" err="1"/>
              <a:t>edeceǧiz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Siz</a:t>
            </a:r>
            <a:r>
              <a:rPr lang="en-GB" dirty="0"/>
              <a:t>		</a:t>
            </a:r>
            <a:r>
              <a:rPr lang="en-GB" dirty="0" err="1"/>
              <a:t>gideceksiniz</a:t>
            </a:r>
            <a:r>
              <a:rPr lang="en-GB" dirty="0"/>
              <a:t>		</a:t>
            </a:r>
            <a:r>
              <a:rPr lang="en-GB" dirty="0" err="1"/>
              <a:t>edeceksiniz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Onlar</a:t>
            </a:r>
            <a:r>
              <a:rPr lang="en-GB" dirty="0"/>
              <a:t>		</a:t>
            </a:r>
            <a:r>
              <a:rPr lang="en-GB" dirty="0" err="1"/>
              <a:t>gidecekler</a:t>
            </a:r>
            <a:r>
              <a:rPr lang="en-GB" dirty="0"/>
              <a:t>		</a:t>
            </a:r>
            <a:r>
              <a:rPr lang="en-GB" dirty="0" err="1"/>
              <a:t>edecekler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3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0B09-E4E4-45A9-93A5-7ECCCDA3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/>
              <a:t>JOS VERBIN VARTALON VIIMEINEN KIRJAIN ON VOKAALI:</a:t>
            </a:r>
            <a:br>
              <a:rPr lang="fi-FI" dirty="0"/>
            </a:br>
            <a:r>
              <a:rPr lang="fi-FI" sz="2700" dirty="0"/>
              <a:t>Verbin vartalon ja päätteen väliin tulee apukonsonantti ’y’.</a:t>
            </a:r>
            <a:br>
              <a:rPr lang="fi-FI" sz="2700" dirty="0"/>
            </a:br>
            <a:r>
              <a:rPr lang="tr-TR" sz="2700" dirty="0"/>
              <a:t>K</a:t>
            </a:r>
            <a:r>
              <a:rPr lang="fi-FI" sz="2700" dirty="0"/>
              <a:t>atsomme mikä verbin vartalon viimeinen vokaali on.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3F13A-0FC7-4864-9303-9100D3941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– ı – o – u =&gt;</a:t>
            </a:r>
            <a:endParaRPr lang="tr-TR" dirty="0"/>
          </a:p>
          <a:p>
            <a:r>
              <a:rPr lang="en-GB" dirty="0"/>
              <a:t>Ben	…-</a:t>
            </a:r>
            <a:r>
              <a:rPr lang="en-GB" dirty="0" err="1"/>
              <a:t>yacaǧım</a:t>
            </a:r>
            <a:r>
              <a:rPr lang="en-GB" dirty="0"/>
              <a:t>		(Ben) </a:t>
            </a:r>
            <a:r>
              <a:rPr lang="en-GB" dirty="0" err="1"/>
              <a:t>okuyacaǧım</a:t>
            </a:r>
            <a:r>
              <a:rPr lang="en-GB" dirty="0"/>
              <a:t>.</a:t>
            </a:r>
          </a:p>
          <a:p>
            <a:r>
              <a:rPr lang="en-GB" dirty="0"/>
              <a:t>Sen	…-</a:t>
            </a:r>
            <a:r>
              <a:rPr lang="en-GB" dirty="0" err="1"/>
              <a:t>yacaksın</a:t>
            </a:r>
            <a:r>
              <a:rPr lang="en-GB" dirty="0"/>
              <a:t>		(Sen) </a:t>
            </a:r>
            <a:r>
              <a:rPr lang="en-GB" dirty="0" err="1"/>
              <a:t>okuyacaksın</a:t>
            </a:r>
            <a:r>
              <a:rPr lang="en-GB" dirty="0"/>
              <a:t>.</a:t>
            </a:r>
          </a:p>
          <a:p>
            <a:r>
              <a:rPr lang="en-GB" dirty="0"/>
              <a:t> O	…-</a:t>
            </a:r>
            <a:r>
              <a:rPr lang="en-GB" dirty="0" err="1"/>
              <a:t>yacak</a:t>
            </a:r>
            <a:r>
              <a:rPr lang="en-GB" dirty="0"/>
              <a:t>		(O) </a:t>
            </a:r>
            <a:r>
              <a:rPr lang="en-GB" dirty="0" err="1"/>
              <a:t>okuyacak</a:t>
            </a:r>
            <a:r>
              <a:rPr lang="en-GB" dirty="0"/>
              <a:t>.</a:t>
            </a:r>
          </a:p>
          <a:p>
            <a:r>
              <a:rPr lang="en-GB" dirty="0"/>
              <a:t>Biz	…-</a:t>
            </a:r>
            <a:r>
              <a:rPr lang="en-GB" dirty="0" err="1"/>
              <a:t>yacaǧız</a:t>
            </a:r>
            <a:r>
              <a:rPr lang="en-GB" dirty="0"/>
              <a:t>		(Biz) </a:t>
            </a:r>
            <a:r>
              <a:rPr lang="en-GB" dirty="0" err="1"/>
              <a:t>okuyacaǧız</a:t>
            </a:r>
            <a:r>
              <a:rPr lang="en-GB" dirty="0"/>
              <a:t>.</a:t>
            </a:r>
          </a:p>
          <a:p>
            <a:r>
              <a:rPr lang="en-GB" dirty="0" err="1"/>
              <a:t>Siz</a:t>
            </a:r>
            <a:r>
              <a:rPr lang="en-GB" dirty="0"/>
              <a:t>	…-</a:t>
            </a:r>
            <a:r>
              <a:rPr lang="en-GB" dirty="0" err="1"/>
              <a:t>yacaksınız</a:t>
            </a:r>
            <a:r>
              <a:rPr lang="en-GB" dirty="0"/>
              <a:t>		(</a:t>
            </a:r>
            <a:r>
              <a:rPr lang="en-GB" dirty="0" err="1"/>
              <a:t>Siz</a:t>
            </a:r>
            <a:r>
              <a:rPr lang="en-GB" dirty="0"/>
              <a:t>) </a:t>
            </a:r>
            <a:r>
              <a:rPr lang="en-GB" dirty="0" err="1"/>
              <a:t>okuyacaksınız</a:t>
            </a:r>
            <a:r>
              <a:rPr lang="en-GB" dirty="0"/>
              <a:t>.</a:t>
            </a:r>
          </a:p>
          <a:p>
            <a:r>
              <a:rPr lang="en-GB" dirty="0" err="1"/>
              <a:t>Onlar</a:t>
            </a:r>
            <a:r>
              <a:rPr lang="tr-TR" dirty="0"/>
              <a:t> </a:t>
            </a:r>
            <a:r>
              <a:rPr lang="en-GB" dirty="0"/>
              <a:t>…-</a:t>
            </a:r>
            <a:r>
              <a:rPr lang="en-GB" dirty="0" err="1"/>
              <a:t>yacaklar</a:t>
            </a:r>
            <a:r>
              <a:rPr lang="en-GB" dirty="0"/>
              <a:t>	</a:t>
            </a:r>
            <a:r>
              <a:rPr lang="tr-TR" dirty="0"/>
              <a:t>	</a:t>
            </a:r>
            <a:r>
              <a:rPr lang="en-GB" dirty="0"/>
              <a:t>(</a:t>
            </a:r>
            <a:r>
              <a:rPr lang="en-GB" dirty="0" err="1"/>
              <a:t>Onlar</a:t>
            </a:r>
            <a:r>
              <a:rPr lang="en-GB" dirty="0"/>
              <a:t>) </a:t>
            </a:r>
            <a:r>
              <a:rPr lang="en-GB" dirty="0" err="1"/>
              <a:t>okuyacaklar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50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8C7C-DF02-4AEC-9A5A-72817716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/>
              <a:t>JOS VERBIN VARTALON VIIMEINEN KIRJAIN ON VOKAALI:</a:t>
            </a:r>
            <a:br>
              <a:rPr lang="fi-FI" dirty="0"/>
            </a:br>
            <a:r>
              <a:rPr lang="fi-FI" sz="2700" dirty="0"/>
              <a:t>Verbin vartalon ja päätteen väliin tulee apukonsonantti ’y’.</a:t>
            </a:r>
            <a:br>
              <a:rPr lang="fi-FI" sz="2700" dirty="0"/>
            </a:br>
            <a:r>
              <a:rPr lang="tr-TR" sz="2700" dirty="0"/>
              <a:t>K</a:t>
            </a:r>
            <a:r>
              <a:rPr lang="fi-FI" sz="2700" dirty="0"/>
              <a:t>atsomme mikä verbin vartalon viimeinen vokaali on.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B4DD7-07DE-407F-9625-708B95982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 – </a:t>
            </a:r>
            <a:r>
              <a:rPr lang="en-GB" dirty="0" err="1"/>
              <a:t>i</a:t>
            </a:r>
            <a:r>
              <a:rPr lang="en-GB" dirty="0"/>
              <a:t> – ö – ü =&gt;</a:t>
            </a:r>
            <a:endParaRPr lang="tr-TR" dirty="0"/>
          </a:p>
          <a:p>
            <a:r>
              <a:rPr lang="en-GB" dirty="0"/>
              <a:t>Ben	...-</a:t>
            </a:r>
            <a:r>
              <a:rPr lang="en-GB" dirty="0" err="1"/>
              <a:t>yeceǧim</a:t>
            </a:r>
            <a:r>
              <a:rPr lang="en-GB" dirty="0"/>
              <a:t>		(Ben) </a:t>
            </a:r>
            <a:r>
              <a:rPr lang="en-GB" dirty="0" err="1"/>
              <a:t>söyleyeceǧim</a:t>
            </a:r>
            <a:r>
              <a:rPr lang="en-GB" dirty="0"/>
              <a:t>.</a:t>
            </a:r>
          </a:p>
          <a:p>
            <a:r>
              <a:rPr lang="en-GB" dirty="0"/>
              <a:t>Sen	…-</a:t>
            </a:r>
            <a:r>
              <a:rPr lang="en-GB" dirty="0" err="1"/>
              <a:t>yeceksin</a:t>
            </a:r>
            <a:r>
              <a:rPr lang="en-GB" dirty="0"/>
              <a:t>		(Sen) </a:t>
            </a:r>
            <a:r>
              <a:rPr lang="en-GB" dirty="0" err="1"/>
              <a:t>söyleyeceksin</a:t>
            </a:r>
            <a:r>
              <a:rPr lang="en-GB" dirty="0"/>
              <a:t>.</a:t>
            </a:r>
          </a:p>
          <a:p>
            <a:r>
              <a:rPr lang="en-GB" dirty="0"/>
              <a:t>O	…-</a:t>
            </a:r>
            <a:r>
              <a:rPr lang="en-GB" dirty="0" err="1"/>
              <a:t>yecek</a:t>
            </a:r>
            <a:r>
              <a:rPr lang="en-GB" dirty="0"/>
              <a:t>		(O) </a:t>
            </a:r>
            <a:r>
              <a:rPr lang="en-GB" dirty="0" err="1"/>
              <a:t>söyleyecek</a:t>
            </a:r>
            <a:r>
              <a:rPr lang="en-GB" dirty="0"/>
              <a:t>.</a:t>
            </a:r>
          </a:p>
          <a:p>
            <a:r>
              <a:rPr lang="en-GB" dirty="0"/>
              <a:t>Biz	…-</a:t>
            </a:r>
            <a:r>
              <a:rPr lang="en-GB" dirty="0" err="1"/>
              <a:t>yeceǧiz</a:t>
            </a:r>
            <a:r>
              <a:rPr lang="en-GB" dirty="0"/>
              <a:t>		(Biz) </a:t>
            </a:r>
            <a:r>
              <a:rPr lang="en-GB" dirty="0" err="1"/>
              <a:t>söyleyeceǧiz</a:t>
            </a:r>
            <a:r>
              <a:rPr lang="en-GB" dirty="0"/>
              <a:t>.</a:t>
            </a:r>
          </a:p>
          <a:p>
            <a:r>
              <a:rPr lang="en-GB" dirty="0" err="1"/>
              <a:t>Siz</a:t>
            </a:r>
            <a:r>
              <a:rPr lang="en-GB" dirty="0"/>
              <a:t>	…-</a:t>
            </a:r>
            <a:r>
              <a:rPr lang="en-GB" dirty="0" err="1"/>
              <a:t>yeceksiniz</a:t>
            </a:r>
            <a:r>
              <a:rPr lang="en-GB" dirty="0"/>
              <a:t>		(</a:t>
            </a:r>
            <a:r>
              <a:rPr lang="en-GB" dirty="0" err="1"/>
              <a:t>Siz</a:t>
            </a:r>
            <a:r>
              <a:rPr lang="en-GB" dirty="0"/>
              <a:t>) </a:t>
            </a:r>
            <a:r>
              <a:rPr lang="en-GB" dirty="0" err="1"/>
              <a:t>söyleyeceksiniz</a:t>
            </a:r>
            <a:r>
              <a:rPr lang="en-GB" dirty="0"/>
              <a:t>.</a:t>
            </a:r>
          </a:p>
          <a:p>
            <a:r>
              <a:rPr lang="en-GB" dirty="0" err="1"/>
              <a:t>Onlar</a:t>
            </a:r>
            <a:r>
              <a:rPr lang="tr-TR" dirty="0"/>
              <a:t> </a:t>
            </a:r>
            <a:r>
              <a:rPr lang="en-GB" dirty="0"/>
              <a:t>…-</a:t>
            </a:r>
            <a:r>
              <a:rPr lang="en-GB" dirty="0" err="1"/>
              <a:t>yecekler</a:t>
            </a:r>
            <a:r>
              <a:rPr lang="tr-TR" dirty="0"/>
              <a:t>	</a:t>
            </a:r>
            <a:r>
              <a:rPr lang="en-GB" dirty="0"/>
              <a:t>	(</a:t>
            </a:r>
            <a:r>
              <a:rPr lang="en-GB" dirty="0" err="1"/>
              <a:t>Onlar</a:t>
            </a:r>
            <a:r>
              <a:rPr lang="en-GB" dirty="0"/>
              <a:t>) </a:t>
            </a:r>
            <a:r>
              <a:rPr lang="en-GB" dirty="0" err="1"/>
              <a:t>söyleyecekler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1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9E3A0-BE6D-4532-B4B9-E1E765742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HUOM!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A9F3-36F0-4665-B602-275495999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V</a:t>
            </a:r>
            <a:r>
              <a:rPr lang="en-GB" dirty="0" err="1"/>
              <a:t>erbit</a:t>
            </a:r>
            <a:r>
              <a:rPr lang="en-GB" dirty="0"/>
              <a:t> “</a:t>
            </a:r>
            <a:r>
              <a:rPr lang="en-GB" dirty="0" err="1"/>
              <a:t>yemek</a:t>
            </a:r>
            <a:r>
              <a:rPr lang="en-GB" dirty="0"/>
              <a:t>” (</a:t>
            </a:r>
            <a:r>
              <a:rPr lang="en-GB" dirty="0" err="1"/>
              <a:t>syödä</a:t>
            </a:r>
            <a:r>
              <a:rPr lang="en-GB" dirty="0"/>
              <a:t>) </a:t>
            </a:r>
            <a:r>
              <a:rPr lang="en-GB" dirty="0" err="1"/>
              <a:t>ve</a:t>
            </a:r>
            <a:r>
              <a:rPr lang="en-GB" dirty="0"/>
              <a:t> ”</a:t>
            </a:r>
            <a:r>
              <a:rPr lang="en-GB" dirty="0" err="1"/>
              <a:t>demek</a:t>
            </a:r>
            <a:r>
              <a:rPr lang="en-GB" dirty="0"/>
              <a:t>” (</a:t>
            </a:r>
            <a:r>
              <a:rPr lang="en-GB" dirty="0" err="1"/>
              <a:t>sanoa</a:t>
            </a:r>
            <a:r>
              <a:rPr lang="en-GB" dirty="0"/>
              <a:t>) </a:t>
            </a:r>
            <a:r>
              <a:rPr lang="en-GB" dirty="0" err="1"/>
              <a:t>ovat</a:t>
            </a:r>
            <a:r>
              <a:rPr lang="en-GB" dirty="0"/>
              <a:t> </a:t>
            </a:r>
            <a:r>
              <a:rPr lang="en-GB" dirty="0" err="1"/>
              <a:t>epäsäännöllisiä</a:t>
            </a:r>
            <a:r>
              <a:rPr lang="en-GB" dirty="0"/>
              <a:t>:</a:t>
            </a:r>
            <a:endParaRPr lang="tr-TR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Ben		</a:t>
            </a:r>
            <a:r>
              <a:rPr lang="en-GB" dirty="0" err="1"/>
              <a:t>yiyeceǧim</a:t>
            </a:r>
            <a:r>
              <a:rPr lang="en-GB" dirty="0"/>
              <a:t>		</a:t>
            </a:r>
            <a:r>
              <a:rPr lang="en-GB" dirty="0" err="1"/>
              <a:t>diyeceǧim</a:t>
            </a:r>
            <a:endParaRPr lang="en-GB" dirty="0"/>
          </a:p>
          <a:p>
            <a:r>
              <a:rPr lang="en-GB" dirty="0"/>
              <a:t>Sen		</a:t>
            </a:r>
            <a:r>
              <a:rPr lang="en-GB" dirty="0" err="1"/>
              <a:t>yiyeceksin</a:t>
            </a:r>
            <a:r>
              <a:rPr lang="en-GB" dirty="0"/>
              <a:t>		</a:t>
            </a:r>
            <a:r>
              <a:rPr lang="en-GB" dirty="0" err="1"/>
              <a:t>diyeceksin</a:t>
            </a:r>
            <a:endParaRPr lang="en-GB" dirty="0"/>
          </a:p>
          <a:p>
            <a:r>
              <a:rPr lang="en-GB" dirty="0"/>
              <a:t>O		</a:t>
            </a:r>
            <a:r>
              <a:rPr lang="en-GB" dirty="0" err="1"/>
              <a:t>yiyecek</a:t>
            </a:r>
            <a:r>
              <a:rPr lang="en-GB" dirty="0"/>
              <a:t>		</a:t>
            </a:r>
            <a:r>
              <a:rPr lang="en-GB" dirty="0" err="1"/>
              <a:t>diyecek</a:t>
            </a:r>
            <a:endParaRPr lang="en-GB" dirty="0"/>
          </a:p>
          <a:p>
            <a:r>
              <a:rPr lang="en-GB" dirty="0"/>
              <a:t>Biz		</a:t>
            </a:r>
            <a:r>
              <a:rPr lang="en-GB" dirty="0" err="1"/>
              <a:t>yiyeceǧiz</a:t>
            </a:r>
            <a:r>
              <a:rPr lang="en-GB" dirty="0"/>
              <a:t>		</a:t>
            </a:r>
            <a:r>
              <a:rPr lang="en-GB" dirty="0" err="1"/>
              <a:t>diyeceǧiz</a:t>
            </a:r>
            <a:endParaRPr lang="en-GB" dirty="0"/>
          </a:p>
          <a:p>
            <a:r>
              <a:rPr lang="en-GB" dirty="0" err="1"/>
              <a:t>Siz</a:t>
            </a:r>
            <a:r>
              <a:rPr lang="en-GB" dirty="0"/>
              <a:t>		</a:t>
            </a:r>
            <a:r>
              <a:rPr lang="en-GB" dirty="0" err="1"/>
              <a:t>yiyeceksiniz</a:t>
            </a:r>
            <a:r>
              <a:rPr lang="en-GB" dirty="0"/>
              <a:t>		</a:t>
            </a:r>
            <a:r>
              <a:rPr lang="en-GB" dirty="0" err="1"/>
              <a:t>diyeceksiniz</a:t>
            </a:r>
            <a:endParaRPr lang="en-GB" dirty="0"/>
          </a:p>
          <a:p>
            <a:r>
              <a:rPr lang="en-GB" dirty="0" err="1"/>
              <a:t>Onlar</a:t>
            </a:r>
            <a:r>
              <a:rPr lang="en-GB" dirty="0"/>
              <a:t>	</a:t>
            </a:r>
            <a:r>
              <a:rPr lang="en-GB" dirty="0" err="1"/>
              <a:t>yiyecekler</a:t>
            </a:r>
            <a:r>
              <a:rPr lang="en-GB" dirty="0"/>
              <a:t>		</a:t>
            </a:r>
            <a:r>
              <a:rPr lang="en-GB" dirty="0" err="1"/>
              <a:t>diyecekler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60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10A1A-7169-4F19-A75E-5E2A0B79C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FUTUURIN KIELTOMUOTO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F35A-D009-4D63-91F2-BD9276C40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2968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Futuurin kieltomuoto on: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Verbi + mE + y + EcEk + persoonapääte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5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755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GELECEK ZAMAN</vt:lpstr>
      <vt:lpstr>PowerPoint Presentation</vt:lpstr>
      <vt:lpstr>JOS VERBIN VARTALON VIIMEINEN KIRJAIN ON KONSONANTTI: Katsomme mikä verbin vartalon viimeinen vokaali on. </vt:lpstr>
      <vt:lpstr>JOS VERBIN VARTALON VIIMEINEN KIRJAIN ON KONSONANTTI: Katsomme mikä verbin vartalon viimeinen vokaali on. </vt:lpstr>
      <vt:lpstr>HUOM!</vt:lpstr>
      <vt:lpstr>JOS VERBIN VARTALON VIIMEINEN KIRJAIN ON VOKAALI: Verbin vartalon ja päätteen väliin tulee apukonsonantti ’y’. Katsomme mikä verbin vartalon viimeinen vokaali on.</vt:lpstr>
      <vt:lpstr>JOS VERBIN VARTALON VIIMEINEN KIRJAIN ON VOKAALI: Verbin vartalon ja päätteen väliin tulee apukonsonantti ’y’. Katsomme mikä verbin vartalon viimeinen vokaali on.</vt:lpstr>
      <vt:lpstr>HUOM!</vt:lpstr>
      <vt:lpstr>FUTUURIN KIELTOMUOTO</vt:lpstr>
      <vt:lpstr>Jos verbin vartalon viimeinen vokaali on a – ı – o – u:</vt:lpstr>
      <vt:lpstr>Jos verbin vartalon viimeinen vokaali on e – i – ö – ü: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GELECEK ZAMAN</dc:title>
  <dc:creator>Dide Ciyiltepe</dc:creator>
  <cp:lastModifiedBy>Dide Ciyiltepe</cp:lastModifiedBy>
  <cp:revision>3</cp:revision>
  <dcterms:created xsi:type="dcterms:W3CDTF">2021-02-04T09:47:10Z</dcterms:created>
  <dcterms:modified xsi:type="dcterms:W3CDTF">2021-02-04T10:00:31Z</dcterms:modified>
</cp:coreProperties>
</file>