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3FB40F-C9F5-4B5B-872F-B4579F65EF4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631C023-D716-43B1-A8D8-7CCF6D0A504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629557-E231-403E-A5B2-06F9F825D0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CDBC5-3C00-49A7-9181-1AEF24AAA3E4}" type="datetimeFigureOut">
              <a:rPr lang="en-GB" smtClean="0"/>
              <a:t>04/02/2021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C45F76-DB16-4DF4-AD3A-5AFA3A5545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A08B3E-0BFF-45F2-B58E-B9EFFEB2CE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5E9A7-1083-449B-921B-1A2C4232CAB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85461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D51E73-438E-49B8-A2CE-87099DB0B0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4B19D0F-2C3F-4F2E-843C-8ADBC769131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175F38-C334-4D5E-B9AA-B68424F35F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CDBC5-3C00-49A7-9181-1AEF24AAA3E4}" type="datetimeFigureOut">
              <a:rPr lang="en-GB" smtClean="0"/>
              <a:t>04/02/2021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A1C72D-4286-4267-98F8-594E5774A2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8624E5-2E40-4481-812C-8AB445A8E2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5E9A7-1083-449B-921B-1A2C4232CAB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079810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588C70C-E913-4A13-B783-F887D0F3CC1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36A4092-11E0-48F3-97A5-FDE47C65A74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23D7BF-7DDD-41C3-AA79-67B18F4BE6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CDBC5-3C00-49A7-9181-1AEF24AAA3E4}" type="datetimeFigureOut">
              <a:rPr lang="en-GB" smtClean="0"/>
              <a:t>04/02/2021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FF1D20-45B1-424C-9DAF-17A7447971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1CC588-954A-4BA9-9B1E-682FB29652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5E9A7-1083-449B-921B-1A2C4232CAB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18794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70D0D3-A69C-4AF7-B324-7B63A2741E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6D2422-7DF4-4B34-A8E6-CA14424D87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B378B7-8C44-4966-975D-16D4B291C4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CDBC5-3C00-49A7-9181-1AEF24AAA3E4}" type="datetimeFigureOut">
              <a:rPr lang="en-GB" smtClean="0"/>
              <a:t>04/02/2021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51DAB8-060F-4D32-9A98-AF65E018E6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EC928A-1506-47E4-83BC-CFC77FC042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5E9A7-1083-449B-921B-1A2C4232CAB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69657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1A0026-B9FD-419F-831A-F847555221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54F956A-D4AE-4FBE-9E65-E56B43C6BC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662DAF-1128-4F55-983A-86443175D9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CDBC5-3C00-49A7-9181-1AEF24AAA3E4}" type="datetimeFigureOut">
              <a:rPr lang="en-GB" smtClean="0"/>
              <a:t>04/02/2021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9BD37A-8683-4047-9DA2-6465A8E924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5C4297-0C9C-4490-9551-35ADCA567A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5E9A7-1083-449B-921B-1A2C4232CAB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456526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D921C2-F773-467E-8359-0952E3FD5D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DB510F-911C-4E2B-921F-659E05D6579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AA74362-42E4-43B5-8919-BF32E1BE7ED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098361C-A6CC-41BF-B235-A114298F51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CDBC5-3C00-49A7-9181-1AEF24AAA3E4}" type="datetimeFigureOut">
              <a:rPr lang="en-GB" smtClean="0"/>
              <a:t>04/02/2021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8244FFF-9745-42A9-9685-C99B34CE94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7511CF9-E54C-4CF3-9351-B2DA9CEFC3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5E9A7-1083-449B-921B-1A2C4232CAB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681897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EF4D6D-775D-46CC-8AA0-3CB0F0467B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A4E7BF1-AA02-436D-A67F-84C664FDBE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70282E3-B25D-420D-9D9E-49182B088CA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43431A0-317A-466B-BB9A-CD2FCF78AB6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9506F5E-C1F3-401B-86E9-2A9CAF26510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824C884-4EEB-4D49-BE99-79664B8ED8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CDBC5-3C00-49A7-9181-1AEF24AAA3E4}" type="datetimeFigureOut">
              <a:rPr lang="en-GB" smtClean="0"/>
              <a:t>04/02/2021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5543835-0ED7-48EE-B961-3905F3B99A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FB3F584-45A3-4A03-BA53-16C63D1428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5E9A7-1083-449B-921B-1A2C4232CAB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65281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E3AE8F-AFF3-439E-9B55-A0B8513256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3759213-FC6C-41AA-99A3-514D0FF1A8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CDBC5-3C00-49A7-9181-1AEF24AAA3E4}" type="datetimeFigureOut">
              <a:rPr lang="en-GB" smtClean="0"/>
              <a:t>04/02/2021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06627E6-093C-4A76-BB00-9DAF454673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CE05DBC-4B0B-4CA9-BE88-ABE1BFD081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5E9A7-1083-449B-921B-1A2C4232CAB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387266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DFBAD5C-D7EE-43F1-851E-1A3759ED69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CDBC5-3C00-49A7-9181-1AEF24AAA3E4}" type="datetimeFigureOut">
              <a:rPr lang="en-GB" smtClean="0"/>
              <a:t>04/02/2021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FF4A6DF-2AA9-4EFB-92BB-B160A3AA33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F81DAD1-014B-43A8-8952-82BD54E5C6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5E9A7-1083-449B-921B-1A2C4232CAB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97951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D19436-9155-4C39-AD17-6FCED4337C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772F03-5986-40DF-B410-951A42DBEA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88C5FB5-45D8-4D45-9848-D43D118BAA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9B9607B-68E4-4ABE-811D-B9E26FDEB1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CDBC5-3C00-49A7-9181-1AEF24AAA3E4}" type="datetimeFigureOut">
              <a:rPr lang="en-GB" smtClean="0"/>
              <a:t>04/02/2021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BD21B0B-83B5-4A2A-AE31-20320A084F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6C26F56-9FB4-44F1-B78F-80F0410CA2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5E9A7-1083-449B-921B-1A2C4232CAB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56665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7751C3-19E8-4A23-BCFD-D525FFB16C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A83F58E-BF53-417A-9DE6-71ED007DD47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3D788DA-80AC-4C4C-99B8-1F1BD4C89E0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20E347C-D78A-430C-897A-1C11BE401F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CDBC5-3C00-49A7-9181-1AEF24AAA3E4}" type="datetimeFigureOut">
              <a:rPr lang="en-GB" smtClean="0"/>
              <a:t>04/02/2021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0768774-D6D1-4D6D-B21E-B7860C9087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B4E9089-C864-4C0C-A4B8-DAFE89276E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5E9A7-1083-449B-921B-1A2C4232CAB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876648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B5A06F1-05C1-482C-97FA-A48CBC4845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3C9440A-27C1-47B8-A659-5420BE5D76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0D9FF6-F2C7-492B-A27C-1CF364E8E82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1CDBC5-3C00-49A7-9181-1AEF24AAA3E4}" type="datetimeFigureOut">
              <a:rPr lang="en-GB" smtClean="0"/>
              <a:t>04/02/2021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826B77-A7C9-47F0-AB64-F008F9FF8B3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645B225-CE9A-4C8B-887B-6C021411366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95E9A7-1083-449B-921B-1A2C4232CAB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80106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CF8B22-837B-44D4-89D1-2D7E00377B9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GE</a:t>
            </a:r>
            <a:r>
              <a:rPr lang="tr-TR" dirty="0"/>
              <a:t>LECEK ZAMAN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DE0DEC6-D87C-423A-8889-C908A1460B5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/>
              <a:t>FUTUURIAIKAMUOTO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403628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607AF2-1ADD-40D5-8E5A-3791EE56DF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sz="3600" dirty="0"/>
              <a:t>Jos verbin vartalon viimeinen vokaali on a – ı – o – u:</a:t>
            </a:r>
            <a:endParaRPr lang="en-GB" sz="36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8723DD-D30D-494B-BD17-5F2FCC0FC9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4850" y="2409825"/>
            <a:ext cx="10515600" cy="3752850"/>
          </a:xfrm>
        </p:spPr>
        <p:txBody>
          <a:bodyPr/>
          <a:lstStyle/>
          <a:p>
            <a:r>
              <a:rPr lang="en-GB" dirty="0"/>
              <a:t>(Ben) .......-</a:t>
            </a:r>
            <a:r>
              <a:rPr lang="en-GB" dirty="0" err="1"/>
              <a:t>mayacaǧım</a:t>
            </a:r>
            <a:r>
              <a:rPr lang="en-GB" dirty="0"/>
              <a:t>.</a:t>
            </a:r>
            <a:r>
              <a:rPr lang="tr-TR" dirty="0"/>
              <a:t>		Ben aramayacağım.</a:t>
            </a:r>
            <a:endParaRPr lang="en-GB" dirty="0"/>
          </a:p>
          <a:p>
            <a:r>
              <a:rPr lang="en-GB" dirty="0"/>
              <a:t>(Sen) .......-</a:t>
            </a:r>
            <a:r>
              <a:rPr lang="en-GB" dirty="0" err="1"/>
              <a:t>mayacaksın</a:t>
            </a:r>
            <a:r>
              <a:rPr lang="en-GB" dirty="0"/>
              <a:t>.</a:t>
            </a:r>
            <a:r>
              <a:rPr lang="tr-TR" dirty="0"/>
              <a:t>		Sen aramayacaksın.</a:t>
            </a:r>
            <a:endParaRPr lang="en-GB" dirty="0"/>
          </a:p>
          <a:p>
            <a:r>
              <a:rPr lang="en-GB" dirty="0"/>
              <a:t>(O) .......-</a:t>
            </a:r>
            <a:r>
              <a:rPr lang="en-GB" dirty="0" err="1"/>
              <a:t>mayacak</a:t>
            </a:r>
            <a:r>
              <a:rPr lang="en-GB" dirty="0"/>
              <a:t>.</a:t>
            </a:r>
            <a:r>
              <a:rPr lang="tr-TR" dirty="0"/>
              <a:t>		O aramayacak.</a:t>
            </a:r>
            <a:endParaRPr lang="en-GB" dirty="0"/>
          </a:p>
          <a:p>
            <a:r>
              <a:rPr lang="en-GB" dirty="0"/>
              <a:t>(Biz) .......-</a:t>
            </a:r>
            <a:r>
              <a:rPr lang="en-GB" dirty="0" err="1"/>
              <a:t>mayacaǧız</a:t>
            </a:r>
            <a:r>
              <a:rPr lang="en-GB" dirty="0"/>
              <a:t>.</a:t>
            </a:r>
            <a:r>
              <a:rPr lang="tr-TR" dirty="0"/>
              <a:t>		Biz aramayacağız.</a:t>
            </a:r>
            <a:endParaRPr lang="en-GB" dirty="0"/>
          </a:p>
          <a:p>
            <a:r>
              <a:rPr lang="en-GB" dirty="0"/>
              <a:t>(</a:t>
            </a:r>
            <a:r>
              <a:rPr lang="en-GB" dirty="0" err="1"/>
              <a:t>Siz</a:t>
            </a:r>
            <a:r>
              <a:rPr lang="en-GB" dirty="0"/>
              <a:t>) .......-</a:t>
            </a:r>
            <a:r>
              <a:rPr lang="en-GB" dirty="0" err="1"/>
              <a:t>mayacaksınız</a:t>
            </a:r>
            <a:r>
              <a:rPr lang="en-GB" dirty="0"/>
              <a:t>.</a:t>
            </a:r>
            <a:r>
              <a:rPr lang="tr-TR" dirty="0"/>
              <a:t>		Siz aramayacaksınız.</a:t>
            </a:r>
            <a:endParaRPr lang="en-GB" dirty="0"/>
          </a:p>
          <a:p>
            <a:r>
              <a:rPr lang="en-GB" dirty="0"/>
              <a:t>(</a:t>
            </a:r>
            <a:r>
              <a:rPr lang="en-GB" dirty="0" err="1"/>
              <a:t>Onlar</a:t>
            </a:r>
            <a:r>
              <a:rPr lang="en-GB" dirty="0"/>
              <a:t>) .......-</a:t>
            </a:r>
            <a:r>
              <a:rPr lang="en-GB" dirty="0" err="1"/>
              <a:t>mayacaklar</a:t>
            </a:r>
            <a:r>
              <a:rPr lang="en-GB" dirty="0"/>
              <a:t>.</a:t>
            </a:r>
            <a:r>
              <a:rPr lang="tr-TR" dirty="0"/>
              <a:t>	Onlar aramayacaklar.</a:t>
            </a: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0109884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AB5EA4-8CF7-46A0-8F7C-3B76360027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sz="3600" dirty="0"/>
              <a:t>Jos verbin vartalon viimeinen vokaali on e – i – ö – ü:</a:t>
            </a:r>
            <a:endParaRPr lang="en-GB" sz="36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CE80CC-102B-40AD-B85D-A19944C5AD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457449"/>
            <a:ext cx="10515600" cy="3719513"/>
          </a:xfrm>
        </p:spPr>
        <p:txBody>
          <a:bodyPr/>
          <a:lstStyle/>
          <a:p>
            <a:r>
              <a:rPr lang="en-GB" dirty="0"/>
              <a:t>(Ben) .......-</a:t>
            </a:r>
            <a:r>
              <a:rPr lang="en-GB" dirty="0" err="1"/>
              <a:t>meyeceǧim</a:t>
            </a:r>
            <a:r>
              <a:rPr lang="en-GB" dirty="0"/>
              <a:t>.</a:t>
            </a:r>
            <a:r>
              <a:rPr lang="tr-TR" dirty="0"/>
              <a:t>		Ben gitmeyeceğim.</a:t>
            </a:r>
            <a:endParaRPr lang="en-GB" dirty="0"/>
          </a:p>
          <a:p>
            <a:r>
              <a:rPr lang="en-GB" dirty="0"/>
              <a:t>(Sen) .......-</a:t>
            </a:r>
            <a:r>
              <a:rPr lang="en-GB" dirty="0" err="1"/>
              <a:t>meyeceksin</a:t>
            </a:r>
            <a:r>
              <a:rPr lang="en-GB" dirty="0"/>
              <a:t>.</a:t>
            </a:r>
            <a:r>
              <a:rPr lang="tr-TR" dirty="0"/>
              <a:t>		Sen gitmeyeceksin.</a:t>
            </a:r>
            <a:endParaRPr lang="en-GB" dirty="0"/>
          </a:p>
          <a:p>
            <a:r>
              <a:rPr lang="en-GB" dirty="0"/>
              <a:t>(O) .......-</a:t>
            </a:r>
            <a:r>
              <a:rPr lang="en-GB" dirty="0" err="1"/>
              <a:t>meyecek</a:t>
            </a:r>
            <a:r>
              <a:rPr lang="en-GB" dirty="0"/>
              <a:t>.</a:t>
            </a:r>
            <a:r>
              <a:rPr lang="tr-TR" dirty="0"/>
              <a:t>		O gitmeyecek.</a:t>
            </a:r>
            <a:endParaRPr lang="en-GB" dirty="0"/>
          </a:p>
          <a:p>
            <a:r>
              <a:rPr lang="en-GB" dirty="0"/>
              <a:t>(Biz) .......-</a:t>
            </a:r>
            <a:r>
              <a:rPr lang="en-GB" dirty="0" err="1"/>
              <a:t>meyeceǧiz</a:t>
            </a:r>
            <a:r>
              <a:rPr lang="en-GB" dirty="0"/>
              <a:t>.</a:t>
            </a:r>
            <a:r>
              <a:rPr lang="tr-TR" dirty="0"/>
              <a:t>		Biz gitmeyeceğiz.</a:t>
            </a:r>
            <a:endParaRPr lang="en-GB" dirty="0"/>
          </a:p>
          <a:p>
            <a:r>
              <a:rPr lang="en-GB" dirty="0"/>
              <a:t>(</a:t>
            </a:r>
            <a:r>
              <a:rPr lang="en-GB" dirty="0" err="1"/>
              <a:t>Siz</a:t>
            </a:r>
            <a:r>
              <a:rPr lang="en-GB" dirty="0"/>
              <a:t>) .......-</a:t>
            </a:r>
            <a:r>
              <a:rPr lang="en-GB" dirty="0" err="1"/>
              <a:t>meyeceksiniz</a:t>
            </a:r>
            <a:r>
              <a:rPr lang="en-GB" dirty="0"/>
              <a:t>.</a:t>
            </a:r>
            <a:r>
              <a:rPr lang="tr-TR" dirty="0"/>
              <a:t>		Siz gitmeyeceksiniz.</a:t>
            </a:r>
            <a:endParaRPr lang="en-GB" dirty="0"/>
          </a:p>
          <a:p>
            <a:r>
              <a:rPr lang="en-GB" dirty="0"/>
              <a:t>(</a:t>
            </a:r>
            <a:r>
              <a:rPr lang="en-GB" dirty="0" err="1"/>
              <a:t>Onlar</a:t>
            </a:r>
            <a:r>
              <a:rPr lang="en-GB" dirty="0"/>
              <a:t>) .......-</a:t>
            </a:r>
            <a:r>
              <a:rPr lang="en-GB" dirty="0" err="1"/>
              <a:t>meyecek</a:t>
            </a:r>
            <a:r>
              <a:rPr lang="en-GB" dirty="0"/>
              <a:t>(</a:t>
            </a:r>
            <a:r>
              <a:rPr lang="en-GB" dirty="0" err="1"/>
              <a:t>ler</a:t>
            </a:r>
            <a:r>
              <a:rPr lang="en-GB" dirty="0"/>
              <a:t>).</a:t>
            </a:r>
            <a:r>
              <a:rPr lang="tr-TR"/>
              <a:t>	Onlar gitmeyecekler.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527558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C90716-9D60-458B-A514-957CD9D031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D61625-264E-4AB5-AD4B-F85B7CAD1C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i-FI" dirty="0"/>
              <a:t>Futuuri on verbin aikamuoto, jolla ilmaistaan tulevaa aikaa. Suomen kielessä ei ole futuurin aikamuoto virallisesti, vaikka ”tulla ...-mAAn” rakenne, joka on suorakäännös indo-eurooppealaista kielistä (esim. ”to be going to do” englanniksi), käytetään.</a:t>
            </a:r>
            <a:endParaRPr lang="tr-TR" dirty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fi-FI" dirty="0"/>
              <a:t>Turkin kielen futuurin aikamuodon pääte on -EcEk. Päätteen ’E’ vokaalit muuttuu 1. tyyppi-vokaaliharmonian vuoksi.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591064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79B007-39F2-444B-8A3E-8F0362BBDE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sz="3200" dirty="0"/>
              <a:t>JOS VERBIN VARTALON VIIMEINEN KIRJAIN ON KONSONANTTI:</a:t>
            </a:r>
            <a:br>
              <a:rPr lang="tr-TR" sz="3200" dirty="0"/>
            </a:br>
            <a:r>
              <a:rPr lang="tr-TR" sz="2400" dirty="0"/>
              <a:t>K</a:t>
            </a:r>
            <a:r>
              <a:rPr lang="fi-FI" sz="2400" dirty="0"/>
              <a:t>atsomme mikä verbin vartalon viimeinen vokaali on. </a:t>
            </a:r>
            <a:endParaRPr lang="en-GB" sz="24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0F63B9-8512-4A1A-85C4-316B426F78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a – ı – o – u =&gt;</a:t>
            </a:r>
            <a:endParaRPr lang="tr-TR" dirty="0"/>
          </a:p>
          <a:p>
            <a:r>
              <a:rPr lang="en-GB" dirty="0"/>
              <a:t>Ben	…-</a:t>
            </a:r>
            <a:r>
              <a:rPr lang="en-GB" dirty="0" err="1"/>
              <a:t>acaǧım</a:t>
            </a:r>
            <a:r>
              <a:rPr lang="en-GB" dirty="0"/>
              <a:t>		(Ben) </a:t>
            </a:r>
            <a:r>
              <a:rPr lang="en-GB" dirty="0" err="1"/>
              <a:t>yapacaǧım</a:t>
            </a:r>
            <a:r>
              <a:rPr lang="en-GB" dirty="0"/>
              <a:t>.</a:t>
            </a:r>
          </a:p>
          <a:p>
            <a:r>
              <a:rPr lang="en-GB" dirty="0"/>
              <a:t>Sen	…-</a:t>
            </a:r>
            <a:r>
              <a:rPr lang="en-GB" dirty="0" err="1"/>
              <a:t>acaksın</a:t>
            </a:r>
            <a:r>
              <a:rPr lang="en-GB" dirty="0"/>
              <a:t>		(Sen) </a:t>
            </a:r>
            <a:r>
              <a:rPr lang="en-GB" dirty="0" err="1"/>
              <a:t>yapacaksın</a:t>
            </a:r>
            <a:r>
              <a:rPr lang="en-GB" dirty="0"/>
              <a:t>.</a:t>
            </a:r>
          </a:p>
          <a:p>
            <a:r>
              <a:rPr lang="en-GB" dirty="0"/>
              <a:t> O	…-</a:t>
            </a:r>
            <a:r>
              <a:rPr lang="en-GB" dirty="0" err="1"/>
              <a:t>acak</a:t>
            </a:r>
            <a:r>
              <a:rPr lang="en-GB" dirty="0"/>
              <a:t>		(O) </a:t>
            </a:r>
            <a:r>
              <a:rPr lang="en-GB" dirty="0" err="1"/>
              <a:t>yapacak</a:t>
            </a:r>
            <a:r>
              <a:rPr lang="en-GB" dirty="0"/>
              <a:t>.</a:t>
            </a:r>
          </a:p>
          <a:p>
            <a:r>
              <a:rPr lang="en-GB" dirty="0"/>
              <a:t>Biz	…-</a:t>
            </a:r>
            <a:r>
              <a:rPr lang="en-GB" dirty="0" err="1"/>
              <a:t>acaǧız</a:t>
            </a:r>
            <a:r>
              <a:rPr lang="en-GB" dirty="0"/>
              <a:t>		(Biz) </a:t>
            </a:r>
            <a:r>
              <a:rPr lang="en-GB" dirty="0" err="1"/>
              <a:t>yapacaǧız</a:t>
            </a:r>
            <a:r>
              <a:rPr lang="en-GB" dirty="0"/>
              <a:t>.</a:t>
            </a:r>
          </a:p>
          <a:p>
            <a:r>
              <a:rPr lang="en-GB" dirty="0" err="1"/>
              <a:t>Siz</a:t>
            </a:r>
            <a:r>
              <a:rPr lang="en-GB" dirty="0"/>
              <a:t>	…-</a:t>
            </a:r>
            <a:r>
              <a:rPr lang="en-GB" dirty="0" err="1"/>
              <a:t>acaksınız</a:t>
            </a:r>
            <a:r>
              <a:rPr lang="en-GB" dirty="0"/>
              <a:t>		(</a:t>
            </a:r>
            <a:r>
              <a:rPr lang="en-GB" dirty="0" err="1"/>
              <a:t>Siz</a:t>
            </a:r>
            <a:r>
              <a:rPr lang="en-GB" dirty="0"/>
              <a:t>) </a:t>
            </a:r>
            <a:r>
              <a:rPr lang="en-GB" dirty="0" err="1"/>
              <a:t>yapacaksınız</a:t>
            </a:r>
            <a:r>
              <a:rPr lang="en-GB" dirty="0"/>
              <a:t>.</a:t>
            </a:r>
          </a:p>
          <a:p>
            <a:r>
              <a:rPr lang="en-GB" dirty="0" err="1"/>
              <a:t>Onlar</a:t>
            </a:r>
            <a:r>
              <a:rPr lang="tr-TR" dirty="0"/>
              <a:t> </a:t>
            </a:r>
            <a:r>
              <a:rPr lang="en-GB" dirty="0"/>
              <a:t>…-</a:t>
            </a:r>
            <a:r>
              <a:rPr lang="en-GB" dirty="0" err="1"/>
              <a:t>acaklar</a:t>
            </a:r>
            <a:r>
              <a:rPr lang="en-GB" dirty="0"/>
              <a:t>	</a:t>
            </a:r>
            <a:r>
              <a:rPr lang="tr-TR" dirty="0"/>
              <a:t>	</a:t>
            </a:r>
            <a:r>
              <a:rPr lang="en-GB" dirty="0"/>
              <a:t>(</a:t>
            </a:r>
            <a:r>
              <a:rPr lang="en-GB" dirty="0" err="1"/>
              <a:t>Onlar</a:t>
            </a:r>
            <a:r>
              <a:rPr lang="en-GB" dirty="0"/>
              <a:t>) </a:t>
            </a:r>
            <a:r>
              <a:rPr lang="en-GB" dirty="0" err="1"/>
              <a:t>yapacaklar</a:t>
            </a:r>
            <a:r>
              <a:rPr lang="en-GB" dirty="0"/>
              <a:t>.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777562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17CC14-1191-4021-88F0-19430CC405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i-FI" sz="3600" dirty="0"/>
              <a:t>JOS VERBIN VARTALON VIIMEINEN KIRJAIN ON KONSONANTTI:</a:t>
            </a:r>
            <a:br>
              <a:rPr lang="tr-TR" sz="3600" dirty="0"/>
            </a:br>
            <a:r>
              <a:rPr lang="tr-TR" sz="2700" dirty="0"/>
              <a:t>K</a:t>
            </a:r>
            <a:r>
              <a:rPr lang="fi-FI" sz="2700" dirty="0"/>
              <a:t>atsomme mikä verbin vartalon viimeinen vokaali on. </a:t>
            </a:r>
            <a:endParaRPr lang="en-GB" sz="27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05FD90-76B4-4544-81A0-5665DA4194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e – </a:t>
            </a:r>
            <a:r>
              <a:rPr lang="en-GB" dirty="0" err="1"/>
              <a:t>i</a:t>
            </a:r>
            <a:r>
              <a:rPr lang="en-GB" dirty="0"/>
              <a:t> – ö – ü =&gt;</a:t>
            </a:r>
            <a:endParaRPr lang="tr-TR" dirty="0"/>
          </a:p>
          <a:p>
            <a:r>
              <a:rPr lang="en-GB" dirty="0"/>
              <a:t>Ben	...-</a:t>
            </a:r>
            <a:r>
              <a:rPr lang="en-GB" dirty="0" err="1"/>
              <a:t>eceǧim</a:t>
            </a:r>
            <a:r>
              <a:rPr lang="en-GB" dirty="0"/>
              <a:t>		(Ben) </a:t>
            </a:r>
            <a:r>
              <a:rPr lang="en-GB" dirty="0" err="1"/>
              <a:t>geleceǧim</a:t>
            </a:r>
            <a:r>
              <a:rPr lang="en-GB" dirty="0"/>
              <a:t>.</a:t>
            </a:r>
          </a:p>
          <a:p>
            <a:r>
              <a:rPr lang="en-GB" dirty="0"/>
              <a:t>Sen	…-</a:t>
            </a:r>
            <a:r>
              <a:rPr lang="en-GB" dirty="0" err="1"/>
              <a:t>eceksin</a:t>
            </a:r>
            <a:r>
              <a:rPr lang="en-GB" dirty="0"/>
              <a:t>		(Sen) </a:t>
            </a:r>
            <a:r>
              <a:rPr lang="en-GB" dirty="0" err="1"/>
              <a:t>geleceksin</a:t>
            </a:r>
            <a:r>
              <a:rPr lang="en-GB" dirty="0"/>
              <a:t>.</a:t>
            </a:r>
          </a:p>
          <a:p>
            <a:r>
              <a:rPr lang="en-GB" dirty="0"/>
              <a:t>O	…-</a:t>
            </a:r>
            <a:r>
              <a:rPr lang="en-GB" dirty="0" err="1"/>
              <a:t>ecek</a:t>
            </a:r>
            <a:r>
              <a:rPr lang="en-GB" dirty="0"/>
              <a:t>		(O) </a:t>
            </a:r>
            <a:r>
              <a:rPr lang="en-GB" dirty="0" err="1"/>
              <a:t>gelecek</a:t>
            </a:r>
            <a:r>
              <a:rPr lang="en-GB" dirty="0"/>
              <a:t>.</a:t>
            </a:r>
          </a:p>
          <a:p>
            <a:r>
              <a:rPr lang="en-GB" dirty="0"/>
              <a:t>Biz	…-</a:t>
            </a:r>
            <a:r>
              <a:rPr lang="en-GB" dirty="0" err="1"/>
              <a:t>eceǧiz</a:t>
            </a:r>
            <a:r>
              <a:rPr lang="en-GB" dirty="0"/>
              <a:t>		(Biz) </a:t>
            </a:r>
            <a:r>
              <a:rPr lang="en-GB" dirty="0" err="1"/>
              <a:t>geleceǧiz</a:t>
            </a:r>
            <a:r>
              <a:rPr lang="en-GB" dirty="0"/>
              <a:t>.</a:t>
            </a:r>
          </a:p>
          <a:p>
            <a:r>
              <a:rPr lang="en-GB" dirty="0" err="1"/>
              <a:t>Siz</a:t>
            </a:r>
            <a:r>
              <a:rPr lang="en-GB" dirty="0"/>
              <a:t>	…-</a:t>
            </a:r>
            <a:r>
              <a:rPr lang="en-GB" dirty="0" err="1"/>
              <a:t>eceksiniz</a:t>
            </a:r>
            <a:r>
              <a:rPr lang="en-GB" dirty="0"/>
              <a:t>		(</a:t>
            </a:r>
            <a:r>
              <a:rPr lang="en-GB" dirty="0" err="1"/>
              <a:t>Siz</a:t>
            </a:r>
            <a:r>
              <a:rPr lang="en-GB" dirty="0"/>
              <a:t>) </a:t>
            </a:r>
            <a:r>
              <a:rPr lang="en-GB" dirty="0" err="1"/>
              <a:t>geleceksiniz</a:t>
            </a:r>
            <a:r>
              <a:rPr lang="en-GB" dirty="0"/>
              <a:t>.</a:t>
            </a:r>
          </a:p>
          <a:p>
            <a:r>
              <a:rPr lang="en-GB" dirty="0" err="1"/>
              <a:t>Onlar</a:t>
            </a:r>
            <a:r>
              <a:rPr lang="tr-TR" dirty="0"/>
              <a:t> </a:t>
            </a:r>
            <a:r>
              <a:rPr lang="en-GB" dirty="0"/>
              <a:t>…-</a:t>
            </a:r>
            <a:r>
              <a:rPr lang="en-GB" dirty="0" err="1"/>
              <a:t>ecekler</a:t>
            </a:r>
            <a:r>
              <a:rPr lang="en-GB" dirty="0"/>
              <a:t>	</a:t>
            </a:r>
            <a:r>
              <a:rPr lang="tr-TR" dirty="0"/>
              <a:t>	</a:t>
            </a:r>
            <a:r>
              <a:rPr lang="en-GB" dirty="0"/>
              <a:t>(</a:t>
            </a:r>
            <a:r>
              <a:rPr lang="en-GB" dirty="0" err="1"/>
              <a:t>Onlar</a:t>
            </a:r>
            <a:r>
              <a:rPr lang="en-GB" dirty="0"/>
              <a:t>) </a:t>
            </a:r>
            <a:r>
              <a:rPr lang="en-GB" dirty="0" err="1"/>
              <a:t>gelecekler</a:t>
            </a:r>
            <a:r>
              <a:rPr lang="en-GB" dirty="0"/>
              <a:t>.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940833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5DB9EF-7AEC-4293-BC0E-97D8B708E1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HUOM!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886534-FD7D-4940-9749-353A149BE1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dirty="0" err="1"/>
              <a:t>Muista</a:t>
            </a:r>
            <a:r>
              <a:rPr lang="en-GB" dirty="0"/>
              <a:t> </a:t>
            </a:r>
            <a:r>
              <a:rPr lang="en-GB" dirty="0" err="1"/>
              <a:t>että</a:t>
            </a:r>
            <a:r>
              <a:rPr lang="en-GB" dirty="0"/>
              <a:t> </a:t>
            </a:r>
            <a:r>
              <a:rPr lang="en-GB" dirty="0" err="1"/>
              <a:t>verbit</a:t>
            </a:r>
            <a:r>
              <a:rPr lang="en-GB" dirty="0"/>
              <a:t> “</a:t>
            </a:r>
            <a:r>
              <a:rPr lang="en-GB" dirty="0" err="1"/>
              <a:t>gitmek</a:t>
            </a:r>
            <a:r>
              <a:rPr lang="en-GB" dirty="0"/>
              <a:t>” (</a:t>
            </a:r>
            <a:r>
              <a:rPr lang="en-GB" dirty="0" err="1"/>
              <a:t>mennä</a:t>
            </a:r>
            <a:r>
              <a:rPr lang="en-GB" dirty="0"/>
              <a:t>) </a:t>
            </a:r>
            <a:r>
              <a:rPr lang="en-GB" dirty="0" err="1"/>
              <a:t>ja</a:t>
            </a:r>
            <a:r>
              <a:rPr lang="en-GB" dirty="0"/>
              <a:t> “</a:t>
            </a:r>
            <a:r>
              <a:rPr lang="en-GB" dirty="0" err="1"/>
              <a:t>etmek</a:t>
            </a:r>
            <a:r>
              <a:rPr lang="en-GB" dirty="0"/>
              <a:t>” ( </a:t>
            </a:r>
            <a:r>
              <a:rPr lang="en-GB" dirty="0" err="1"/>
              <a:t>tehdä</a:t>
            </a:r>
            <a:r>
              <a:rPr lang="en-GB" dirty="0"/>
              <a:t> – </a:t>
            </a:r>
            <a:r>
              <a:rPr lang="en-GB" dirty="0" err="1"/>
              <a:t>apuverbinä</a:t>
            </a:r>
            <a:r>
              <a:rPr lang="en-GB" dirty="0"/>
              <a:t>) </a:t>
            </a:r>
            <a:r>
              <a:rPr lang="en-GB" dirty="0" err="1"/>
              <a:t>ovat</a:t>
            </a:r>
            <a:r>
              <a:rPr lang="en-GB" dirty="0"/>
              <a:t> </a:t>
            </a:r>
            <a:r>
              <a:rPr lang="en-GB" dirty="0" err="1"/>
              <a:t>epäsäännöllisiä</a:t>
            </a:r>
            <a:r>
              <a:rPr lang="en-GB" dirty="0"/>
              <a:t>:</a:t>
            </a:r>
            <a:endParaRPr lang="tr-TR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Ben		</a:t>
            </a:r>
            <a:r>
              <a:rPr lang="en-GB" dirty="0" err="1"/>
              <a:t>gideceǧim</a:t>
            </a:r>
            <a:r>
              <a:rPr lang="en-GB" dirty="0"/>
              <a:t>		</a:t>
            </a:r>
            <a:r>
              <a:rPr lang="en-GB" dirty="0" err="1"/>
              <a:t>edeceǧim</a:t>
            </a:r>
            <a:endParaRPr lang="en-GB" dirty="0"/>
          </a:p>
          <a:p>
            <a:pPr marL="0" indent="0">
              <a:buNone/>
            </a:pPr>
            <a:r>
              <a:rPr lang="en-GB" dirty="0"/>
              <a:t>Sen		</a:t>
            </a:r>
            <a:r>
              <a:rPr lang="en-GB" dirty="0" err="1"/>
              <a:t>gideceksin</a:t>
            </a:r>
            <a:r>
              <a:rPr lang="en-GB" dirty="0"/>
              <a:t>		</a:t>
            </a:r>
            <a:r>
              <a:rPr lang="en-GB" dirty="0" err="1"/>
              <a:t>edeceksin</a:t>
            </a:r>
            <a:endParaRPr lang="en-GB" dirty="0"/>
          </a:p>
          <a:p>
            <a:pPr marL="0" indent="0">
              <a:buNone/>
            </a:pPr>
            <a:r>
              <a:rPr lang="en-GB" dirty="0"/>
              <a:t>O		</a:t>
            </a:r>
            <a:r>
              <a:rPr lang="en-GB" dirty="0" err="1"/>
              <a:t>gidecek</a:t>
            </a:r>
            <a:r>
              <a:rPr lang="en-GB" dirty="0"/>
              <a:t>		</a:t>
            </a:r>
            <a:r>
              <a:rPr lang="en-GB" dirty="0" err="1"/>
              <a:t>edecek</a:t>
            </a:r>
            <a:endParaRPr lang="en-GB" dirty="0"/>
          </a:p>
          <a:p>
            <a:pPr marL="0" indent="0">
              <a:buNone/>
            </a:pPr>
            <a:r>
              <a:rPr lang="en-GB" dirty="0"/>
              <a:t>Biz		</a:t>
            </a:r>
            <a:r>
              <a:rPr lang="en-GB" dirty="0" err="1"/>
              <a:t>gideceǧiz</a:t>
            </a:r>
            <a:r>
              <a:rPr lang="en-GB" dirty="0"/>
              <a:t>		</a:t>
            </a:r>
            <a:r>
              <a:rPr lang="en-GB" dirty="0" err="1"/>
              <a:t>edeceǧiz</a:t>
            </a:r>
            <a:endParaRPr lang="en-GB" dirty="0"/>
          </a:p>
          <a:p>
            <a:pPr marL="0" indent="0">
              <a:buNone/>
            </a:pPr>
            <a:r>
              <a:rPr lang="en-GB" dirty="0" err="1"/>
              <a:t>Siz</a:t>
            </a:r>
            <a:r>
              <a:rPr lang="en-GB" dirty="0"/>
              <a:t>		</a:t>
            </a:r>
            <a:r>
              <a:rPr lang="en-GB" dirty="0" err="1"/>
              <a:t>gideceksiniz</a:t>
            </a:r>
            <a:r>
              <a:rPr lang="en-GB" dirty="0"/>
              <a:t>		</a:t>
            </a:r>
            <a:r>
              <a:rPr lang="en-GB" dirty="0" err="1"/>
              <a:t>edeceksiniz</a:t>
            </a:r>
            <a:endParaRPr lang="en-GB" dirty="0"/>
          </a:p>
          <a:p>
            <a:pPr marL="0" indent="0">
              <a:buNone/>
            </a:pPr>
            <a:r>
              <a:rPr lang="en-GB" dirty="0" err="1"/>
              <a:t>Onlar</a:t>
            </a:r>
            <a:r>
              <a:rPr lang="en-GB" dirty="0"/>
              <a:t>		</a:t>
            </a:r>
            <a:r>
              <a:rPr lang="en-GB" dirty="0" err="1"/>
              <a:t>gidecekler</a:t>
            </a:r>
            <a:r>
              <a:rPr lang="en-GB" dirty="0"/>
              <a:t>		</a:t>
            </a:r>
            <a:r>
              <a:rPr lang="en-GB" dirty="0" err="1"/>
              <a:t>edecekler</a:t>
            </a: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464361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760B09-E4E4-45A9-93A5-7ECCCDA369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i-FI" sz="3600" dirty="0"/>
              <a:t>JOS VERBIN VARTALON VIIMEINEN KIRJAIN ON VOKAALI:</a:t>
            </a:r>
            <a:br>
              <a:rPr lang="fi-FI" dirty="0"/>
            </a:br>
            <a:r>
              <a:rPr lang="fi-FI" sz="2700" dirty="0"/>
              <a:t>Verbin vartalon ja päätteen väliin tulee apukonsonantti ’y’.</a:t>
            </a:r>
            <a:br>
              <a:rPr lang="fi-FI" sz="2700" dirty="0"/>
            </a:br>
            <a:r>
              <a:rPr lang="tr-TR" sz="2700" dirty="0"/>
              <a:t>K</a:t>
            </a:r>
            <a:r>
              <a:rPr lang="fi-FI" sz="2700" dirty="0"/>
              <a:t>atsomme mikä verbin vartalon viimeinen vokaali on.</a:t>
            </a:r>
            <a:endParaRPr lang="en-GB" sz="27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B3F13A-0FC7-4864-9303-9100D3941C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a – ı – o – u =&gt;</a:t>
            </a:r>
            <a:endParaRPr lang="tr-TR" dirty="0"/>
          </a:p>
          <a:p>
            <a:r>
              <a:rPr lang="en-GB" dirty="0"/>
              <a:t>Ben	…-</a:t>
            </a:r>
            <a:r>
              <a:rPr lang="en-GB" dirty="0" err="1"/>
              <a:t>yacaǧım</a:t>
            </a:r>
            <a:r>
              <a:rPr lang="en-GB" dirty="0"/>
              <a:t>		(Ben) </a:t>
            </a:r>
            <a:r>
              <a:rPr lang="en-GB" dirty="0" err="1"/>
              <a:t>okuyacaǧım</a:t>
            </a:r>
            <a:r>
              <a:rPr lang="en-GB" dirty="0"/>
              <a:t>.</a:t>
            </a:r>
          </a:p>
          <a:p>
            <a:r>
              <a:rPr lang="en-GB" dirty="0"/>
              <a:t>Sen	…-</a:t>
            </a:r>
            <a:r>
              <a:rPr lang="en-GB" dirty="0" err="1"/>
              <a:t>yacaksın</a:t>
            </a:r>
            <a:r>
              <a:rPr lang="en-GB" dirty="0"/>
              <a:t>		(Sen) </a:t>
            </a:r>
            <a:r>
              <a:rPr lang="en-GB" dirty="0" err="1"/>
              <a:t>okuyacaksın</a:t>
            </a:r>
            <a:r>
              <a:rPr lang="en-GB" dirty="0"/>
              <a:t>.</a:t>
            </a:r>
          </a:p>
          <a:p>
            <a:r>
              <a:rPr lang="en-GB" dirty="0"/>
              <a:t> O	…-</a:t>
            </a:r>
            <a:r>
              <a:rPr lang="en-GB" dirty="0" err="1"/>
              <a:t>yacak</a:t>
            </a:r>
            <a:r>
              <a:rPr lang="en-GB" dirty="0"/>
              <a:t>		(O) </a:t>
            </a:r>
            <a:r>
              <a:rPr lang="en-GB" dirty="0" err="1"/>
              <a:t>okuyacak</a:t>
            </a:r>
            <a:r>
              <a:rPr lang="en-GB" dirty="0"/>
              <a:t>.</a:t>
            </a:r>
          </a:p>
          <a:p>
            <a:r>
              <a:rPr lang="en-GB" dirty="0"/>
              <a:t>Biz	…-</a:t>
            </a:r>
            <a:r>
              <a:rPr lang="en-GB" dirty="0" err="1"/>
              <a:t>yacaǧız</a:t>
            </a:r>
            <a:r>
              <a:rPr lang="en-GB" dirty="0"/>
              <a:t>		(Biz) </a:t>
            </a:r>
            <a:r>
              <a:rPr lang="en-GB" dirty="0" err="1"/>
              <a:t>okuyacaǧız</a:t>
            </a:r>
            <a:r>
              <a:rPr lang="en-GB" dirty="0"/>
              <a:t>.</a:t>
            </a:r>
          </a:p>
          <a:p>
            <a:r>
              <a:rPr lang="en-GB" dirty="0" err="1"/>
              <a:t>Siz</a:t>
            </a:r>
            <a:r>
              <a:rPr lang="en-GB" dirty="0"/>
              <a:t>	…-</a:t>
            </a:r>
            <a:r>
              <a:rPr lang="en-GB" dirty="0" err="1"/>
              <a:t>yacaksınız</a:t>
            </a:r>
            <a:r>
              <a:rPr lang="en-GB" dirty="0"/>
              <a:t>		(</a:t>
            </a:r>
            <a:r>
              <a:rPr lang="en-GB" dirty="0" err="1"/>
              <a:t>Siz</a:t>
            </a:r>
            <a:r>
              <a:rPr lang="en-GB" dirty="0"/>
              <a:t>) </a:t>
            </a:r>
            <a:r>
              <a:rPr lang="en-GB" dirty="0" err="1"/>
              <a:t>okuyacaksınız</a:t>
            </a:r>
            <a:r>
              <a:rPr lang="en-GB" dirty="0"/>
              <a:t>.</a:t>
            </a:r>
          </a:p>
          <a:p>
            <a:r>
              <a:rPr lang="en-GB" dirty="0" err="1"/>
              <a:t>Onlar</a:t>
            </a:r>
            <a:r>
              <a:rPr lang="tr-TR" dirty="0"/>
              <a:t> </a:t>
            </a:r>
            <a:r>
              <a:rPr lang="en-GB" dirty="0"/>
              <a:t>…-</a:t>
            </a:r>
            <a:r>
              <a:rPr lang="en-GB" dirty="0" err="1"/>
              <a:t>yacaklar</a:t>
            </a:r>
            <a:r>
              <a:rPr lang="en-GB" dirty="0"/>
              <a:t>	</a:t>
            </a:r>
            <a:r>
              <a:rPr lang="tr-TR" dirty="0"/>
              <a:t>	</a:t>
            </a:r>
            <a:r>
              <a:rPr lang="en-GB" dirty="0"/>
              <a:t>(</a:t>
            </a:r>
            <a:r>
              <a:rPr lang="en-GB" dirty="0" err="1"/>
              <a:t>Onlar</a:t>
            </a:r>
            <a:r>
              <a:rPr lang="en-GB" dirty="0"/>
              <a:t>) </a:t>
            </a:r>
            <a:r>
              <a:rPr lang="en-GB" dirty="0" err="1"/>
              <a:t>okuyacaklar</a:t>
            </a:r>
            <a:r>
              <a:rPr lang="en-GB" dirty="0"/>
              <a:t>.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375043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488C7C-DF02-4AEC-9A5A-7281771633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i-FI" sz="3600" dirty="0"/>
              <a:t>JOS VERBIN VARTALON VIIMEINEN KIRJAIN ON VOKAALI:</a:t>
            </a:r>
            <a:br>
              <a:rPr lang="fi-FI" dirty="0"/>
            </a:br>
            <a:r>
              <a:rPr lang="fi-FI" sz="2700" dirty="0"/>
              <a:t>Verbin vartalon ja päätteen väliin tulee apukonsonantti ’y’.</a:t>
            </a:r>
            <a:br>
              <a:rPr lang="fi-FI" sz="2700" dirty="0"/>
            </a:br>
            <a:r>
              <a:rPr lang="tr-TR" sz="2700" dirty="0"/>
              <a:t>K</a:t>
            </a:r>
            <a:r>
              <a:rPr lang="fi-FI" sz="2700" dirty="0"/>
              <a:t>atsomme mikä verbin vartalon viimeinen vokaali on.</a:t>
            </a:r>
            <a:endParaRPr lang="en-GB" sz="27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1B4DD7-07DE-407F-9625-708B95982A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e – </a:t>
            </a:r>
            <a:r>
              <a:rPr lang="en-GB" dirty="0" err="1"/>
              <a:t>i</a:t>
            </a:r>
            <a:r>
              <a:rPr lang="en-GB" dirty="0"/>
              <a:t> – ö – ü =&gt;</a:t>
            </a:r>
            <a:endParaRPr lang="tr-TR" dirty="0"/>
          </a:p>
          <a:p>
            <a:r>
              <a:rPr lang="en-GB" dirty="0"/>
              <a:t>Ben	...-</a:t>
            </a:r>
            <a:r>
              <a:rPr lang="en-GB" dirty="0" err="1"/>
              <a:t>yeceǧim</a:t>
            </a:r>
            <a:r>
              <a:rPr lang="en-GB" dirty="0"/>
              <a:t>		(Ben) </a:t>
            </a:r>
            <a:r>
              <a:rPr lang="en-GB" dirty="0" err="1"/>
              <a:t>söyleyeceǧim</a:t>
            </a:r>
            <a:r>
              <a:rPr lang="en-GB" dirty="0"/>
              <a:t>.</a:t>
            </a:r>
          </a:p>
          <a:p>
            <a:r>
              <a:rPr lang="en-GB" dirty="0"/>
              <a:t>Sen	…-</a:t>
            </a:r>
            <a:r>
              <a:rPr lang="en-GB" dirty="0" err="1"/>
              <a:t>yeceksin</a:t>
            </a:r>
            <a:r>
              <a:rPr lang="en-GB" dirty="0"/>
              <a:t>		(Sen) </a:t>
            </a:r>
            <a:r>
              <a:rPr lang="en-GB" dirty="0" err="1"/>
              <a:t>söyleyeceksin</a:t>
            </a:r>
            <a:r>
              <a:rPr lang="en-GB" dirty="0"/>
              <a:t>.</a:t>
            </a:r>
          </a:p>
          <a:p>
            <a:r>
              <a:rPr lang="en-GB" dirty="0"/>
              <a:t>O	…-</a:t>
            </a:r>
            <a:r>
              <a:rPr lang="en-GB" dirty="0" err="1"/>
              <a:t>yecek</a:t>
            </a:r>
            <a:r>
              <a:rPr lang="en-GB" dirty="0"/>
              <a:t>		(O) </a:t>
            </a:r>
            <a:r>
              <a:rPr lang="en-GB" dirty="0" err="1"/>
              <a:t>söyleyecek</a:t>
            </a:r>
            <a:r>
              <a:rPr lang="en-GB" dirty="0"/>
              <a:t>.</a:t>
            </a:r>
          </a:p>
          <a:p>
            <a:r>
              <a:rPr lang="en-GB" dirty="0"/>
              <a:t>Biz	…-</a:t>
            </a:r>
            <a:r>
              <a:rPr lang="en-GB" dirty="0" err="1"/>
              <a:t>yeceǧiz</a:t>
            </a:r>
            <a:r>
              <a:rPr lang="en-GB" dirty="0"/>
              <a:t>		(Biz) </a:t>
            </a:r>
            <a:r>
              <a:rPr lang="en-GB" dirty="0" err="1"/>
              <a:t>söyleyeceǧiz</a:t>
            </a:r>
            <a:r>
              <a:rPr lang="en-GB" dirty="0"/>
              <a:t>.</a:t>
            </a:r>
          </a:p>
          <a:p>
            <a:r>
              <a:rPr lang="en-GB" dirty="0" err="1"/>
              <a:t>Siz</a:t>
            </a:r>
            <a:r>
              <a:rPr lang="en-GB" dirty="0"/>
              <a:t>	…-</a:t>
            </a:r>
            <a:r>
              <a:rPr lang="en-GB" dirty="0" err="1"/>
              <a:t>yeceksiniz</a:t>
            </a:r>
            <a:r>
              <a:rPr lang="en-GB" dirty="0"/>
              <a:t>		(</a:t>
            </a:r>
            <a:r>
              <a:rPr lang="en-GB" dirty="0" err="1"/>
              <a:t>Siz</a:t>
            </a:r>
            <a:r>
              <a:rPr lang="en-GB" dirty="0"/>
              <a:t>) </a:t>
            </a:r>
            <a:r>
              <a:rPr lang="en-GB" dirty="0" err="1"/>
              <a:t>söyleyeceksiniz</a:t>
            </a:r>
            <a:r>
              <a:rPr lang="en-GB" dirty="0"/>
              <a:t>.</a:t>
            </a:r>
          </a:p>
          <a:p>
            <a:r>
              <a:rPr lang="en-GB" dirty="0" err="1"/>
              <a:t>Onlar</a:t>
            </a:r>
            <a:r>
              <a:rPr lang="tr-TR" dirty="0"/>
              <a:t> </a:t>
            </a:r>
            <a:r>
              <a:rPr lang="en-GB" dirty="0"/>
              <a:t>…-</a:t>
            </a:r>
            <a:r>
              <a:rPr lang="en-GB" dirty="0" err="1"/>
              <a:t>yecekler</a:t>
            </a:r>
            <a:r>
              <a:rPr lang="tr-TR" dirty="0"/>
              <a:t>	</a:t>
            </a:r>
            <a:r>
              <a:rPr lang="en-GB" dirty="0"/>
              <a:t>	(</a:t>
            </a:r>
            <a:r>
              <a:rPr lang="en-GB" dirty="0" err="1"/>
              <a:t>Onlar</a:t>
            </a:r>
            <a:r>
              <a:rPr lang="en-GB" dirty="0"/>
              <a:t>) </a:t>
            </a:r>
            <a:r>
              <a:rPr lang="en-GB" dirty="0" err="1"/>
              <a:t>söyleyecekler</a:t>
            </a:r>
            <a:r>
              <a:rPr lang="en-GB" dirty="0"/>
              <a:t>.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12186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F9E3A0-BE6D-4532-B4B9-E1E765742E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HUOM!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BBA9F3-36F0-4665-B602-2754959993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/>
              <a:t>V</a:t>
            </a:r>
            <a:r>
              <a:rPr lang="en-GB" dirty="0" err="1"/>
              <a:t>erbit</a:t>
            </a:r>
            <a:r>
              <a:rPr lang="en-GB" dirty="0"/>
              <a:t> “</a:t>
            </a:r>
            <a:r>
              <a:rPr lang="en-GB" dirty="0" err="1"/>
              <a:t>yemek</a:t>
            </a:r>
            <a:r>
              <a:rPr lang="en-GB" dirty="0"/>
              <a:t>” (</a:t>
            </a:r>
            <a:r>
              <a:rPr lang="en-GB" dirty="0" err="1"/>
              <a:t>syödä</a:t>
            </a:r>
            <a:r>
              <a:rPr lang="en-GB" dirty="0"/>
              <a:t>) </a:t>
            </a:r>
            <a:r>
              <a:rPr lang="en-GB" dirty="0" err="1"/>
              <a:t>ve</a:t>
            </a:r>
            <a:r>
              <a:rPr lang="en-GB" dirty="0"/>
              <a:t> ”</a:t>
            </a:r>
            <a:r>
              <a:rPr lang="en-GB" dirty="0" err="1"/>
              <a:t>demek</a:t>
            </a:r>
            <a:r>
              <a:rPr lang="en-GB" dirty="0"/>
              <a:t>” (</a:t>
            </a:r>
            <a:r>
              <a:rPr lang="en-GB" dirty="0" err="1"/>
              <a:t>sanoa</a:t>
            </a:r>
            <a:r>
              <a:rPr lang="en-GB" dirty="0"/>
              <a:t>) </a:t>
            </a:r>
            <a:r>
              <a:rPr lang="en-GB" dirty="0" err="1"/>
              <a:t>ovat</a:t>
            </a:r>
            <a:r>
              <a:rPr lang="en-GB" dirty="0"/>
              <a:t> </a:t>
            </a:r>
            <a:r>
              <a:rPr lang="en-GB" dirty="0" err="1"/>
              <a:t>epäsäännöllisiä</a:t>
            </a:r>
            <a:r>
              <a:rPr lang="en-GB" dirty="0"/>
              <a:t>:</a:t>
            </a:r>
            <a:endParaRPr lang="tr-TR" dirty="0"/>
          </a:p>
          <a:p>
            <a:pPr marL="0" indent="0">
              <a:buNone/>
            </a:pPr>
            <a:endParaRPr lang="en-GB" dirty="0"/>
          </a:p>
          <a:p>
            <a:r>
              <a:rPr lang="en-GB" dirty="0"/>
              <a:t>Ben		</a:t>
            </a:r>
            <a:r>
              <a:rPr lang="en-GB" dirty="0" err="1"/>
              <a:t>yiyeceǧim</a:t>
            </a:r>
            <a:r>
              <a:rPr lang="en-GB" dirty="0"/>
              <a:t>		</a:t>
            </a:r>
            <a:r>
              <a:rPr lang="en-GB" dirty="0" err="1"/>
              <a:t>diyeceǧim</a:t>
            </a:r>
            <a:endParaRPr lang="en-GB" dirty="0"/>
          </a:p>
          <a:p>
            <a:r>
              <a:rPr lang="en-GB" dirty="0"/>
              <a:t>Sen		</a:t>
            </a:r>
            <a:r>
              <a:rPr lang="en-GB" dirty="0" err="1"/>
              <a:t>yiyeceksin</a:t>
            </a:r>
            <a:r>
              <a:rPr lang="en-GB" dirty="0"/>
              <a:t>		</a:t>
            </a:r>
            <a:r>
              <a:rPr lang="en-GB" dirty="0" err="1"/>
              <a:t>diyeceksin</a:t>
            </a:r>
            <a:endParaRPr lang="en-GB" dirty="0"/>
          </a:p>
          <a:p>
            <a:r>
              <a:rPr lang="en-GB" dirty="0"/>
              <a:t>O		</a:t>
            </a:r>
            <a:r>
              <a:rPr lang="en-GB" dirty="0" err="1"/>
              <a:t>yiyecek</a:t>
            </a:r>
            <a:r>
              <a:rPr lang="en-GB" dirty="0"/>
              <a:t>		</a:t>
            </a:r>
            <a:r>
              <a:rPr lang="en-GB" dirty="0" err="1"/>
              <a:t>diyecek</a:t>
            </a:r>
            <a:endParaRPr lang="en-GB" dirty="0"/>
          </a:p>
          <a:p>
            <a:r>
              <a:rPr lang="en-GB" dirty="0"/>
              <a:t>Biz		</a:t>
            </a:r>
            <a:r>
              <a:rPr lang="en-GB" dirty="0" err="1"/>
              <a:t>yiyeceǧiz</a:t>
            </a:r>
            <a:r>
              <a:rPr lang="en-GB" dirty="0"/>
              <a:t>		</a:t>
            </a:r>
            <a:r>
              <a:rPr lang="en-GB" dirty="0" err="1"/>
              <a:t>diyeceǧiz</a:t>
            </a:r>
            <a:endParaRPr lang="en-GB" dirty="0"/>
          </a:p>
          <a:p>
            <a:r>
              <a:rPr lang="en-GB" dirty="0" err="1"/>
              <a:t>Siz</a:t>
            </a:r>
            <a:r>
              <a:rPr lang="en-GB" dirty="0"/>
              <a:t>		</a:t>
            </a:r>
            <a:r>
              <a:rPr lang="en-GB" dirty="0" err="1"/>
              <a:t>yiyeceksiniz</a:t>
            </a:r>
            <a:r>
              <a:rPr lang="en-GB" dirty="0"/>
              <a:t>		</a:t>
            </a:r>
            <a:r>
              <a:rPr lang="en-GB" dirty="0" err="1"/>
              <a:t>diyeceksiniz</a:t>
            </a:r>
            <a:endParaRPr lang="en-GB" dirty="0"/>
          </a:p>
          <a:p>
            <a:r>
              <a:rPr lang="en-GB" dirty="0" err="1"/>
              <a:t>Onlar</a:t>
            </a:r>
            <a:r>
              <a:rPr lang="en-GB" dirty="0"/>
              <a:t>	</a:t>
            </a:r>
            <a:r>
              <a:rPr lang="en-GB" dirty="0" err="1"/>
              <a:t>yiyecekler</a:t>
            </a:r>
            <a:r>
              <a:rPr lang="en-GB" dirty="0"/>
              <a:t>		</a:t>
            </a:r>
            <a:r>
              <a:rPr lang="en-GB" dirty="0" err="1"/>
              <a:t>diyecekler</a:t>
            </a: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266066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410A1A-7169-4F19-A75E-5E2A0B79C1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FUTUURIN KIELTOMUOTO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D0F35A-D009-4D63-91F2-BD9276C40F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04875" y="2968625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fi-FI" dirty="0"/>
              <a:t>Futuurin kieltomuoto on:</a:t>
            </a:r>
          </a:p>
          <a:p>
            <a:pPr marL="0" indent="0">
              <a:buNone/>
            </a:pPr>
            <a:endParaRPr lang="fi-FI" dirty="0"/>
          </a:p>
          <a:p>
            <a:pPr marL="0" indent="0">
              <a:buNone/>
            </a:pPr>
            <a:r>
              <a:rPr lang="fi-FI" dirty="0"/>
              <a:t>Verbi + mE + y + EcEk + persoonapääte</a:t>
            </a:r>
          </a:p>
          <a:p>
            <a:pPr marL="0" indent="0">
              <a:buNone/>
            </a:pPr>
            <a:endParaRPr lang="fi-FI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835533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755</Words>
  <Application>Microsoft Office PowerPoint</Application>
  <PresentationFormat>Widescreen</PresentationFormat>
  <Paragraphs>73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Office Theme</vt:lpstr>
      <vt:lpstr>GELECEK ZAMAN</vt:lpstr>
      <vt:lpstr>PowerPoint Presentation</vt:lpstr>
      <vt:lpstr>JOS VERBIN VARTALON VIIMEINEN KIRJAIN ON KONSONANTTI: Katsomme mikä verbin vartalon viimeinen vokaali on. </vt:lpstr>
      <vt:lpstr>JOS VERBIN VARTALON VIIMEINEN KIRJAIN ON KONSONANTTI: Katsomme mikä verbin vartalon viimeinen vokaali on. </vt:lpstr>
      <vt:lpstr>HUOM!</vt:lpstr>
      <vt:lpstr>JOS VERBIN VARTALON VIIMEINEN KIRJAIN ON VOKAALI: Verbin vartalon ja päätteen väliin tulee apukonsonantti ’y’. Katsomme mikä verbin vartalon viimeinen vokaali on.</vt:lpstr>
      <vt:lpstr>JOS VERBIN VARTALON VIIMEINEN KIRJAIN ON VOKAALI: Verbin vartalon ja päätteen väliin tulee apukonsonantti ’y’. Katsomme mikä verbin vartalon viimeinen vokaali on.</vt:lpstr>
      <vt:lpstr>HUOM!</vt:lpstr>
      <vt:lpstr>FUTUURIN KIELTOMUOTO</vt:lpstr>
      <vt:lpstr>Jos verbin vartalon viimeinen vokaali on a – ı – o – u:</vt:lpstr>
      <vt:lpstr>Jos verbin vartalon viimeinen vokaali on e – i – ö – ü: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GELECEK ZAMAN</dc:title>
  <dc:creator>Dide Ciyiltepe</dc:creator>
  <cp:lastModifiedBy>Dide Ciyiltepe</cp:lastModifiedBy>
  <cp:revision>3</cp:revision>
  <dcterms:created xsi:type="dcterms:W3CDTF">2021-02-04T09:47:10Z</dcterms:created>
  <dcterms:modified xsi:type="dcterms:W3CDTF">2021-02-04T10:00:31Z</dcterms:modified>
</cp:coreProperties>
</file>