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D161-DFBD-4211-A001-3FC3DDD9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6186-5D8E-494F-B4F9-A1A50E95F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4D6B-80C3-4153-BAE0-9FBF826E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1961-93CC-4DF0-BCD9-527B3795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25842-5FA8-4D66-B6B8-666D7359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F048-B641-44E2-88D1-79BC29B2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828F7-0424-47AE-99F0-F447FF1B8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8270-9076-47D3-BACD-BC3BCE4B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C5A0-DB83-4C77-BBE1-05E694A6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E62F-7F74-46CA-98B7-7CB96708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A25DC-A88C-45C0-9B87-DE5B23764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6BE19-4C81-4EB2-BA43-041240553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DF27-3110-4035-9961-35DBB379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AE8E0-959B-43D9-B727-33643E20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5906B-7B94-444D-AB3E-BFF0117B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0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6E9C-1A91-4D26-977D-C4747555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4141-8137-4C08-BC64-FAAF0E2A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07B2D-0629-4FB0-A2F4-D0933480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5C1DA-DCDC-4824-9BDA-26F2976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A348-A728-4B91-AC26-EE0B30D5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8D28-D1D2-49BC-8DB3-973AAE49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1AB2B-D4EC-4B9C-92D7-FCBB752D3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8089-69B3-4BD9-8E9C-87F2F834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6713-8911-4C0B-AFB7-B2553185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6DEE-AD97-4EB9-9408-164142DD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0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FCE1-FC9B-4AAD-9BF9-B7B28A8C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B637-5D5F-46DF-AEE2-FE819C174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9904D-8ACF-4872-86CC-039160D8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0FF2-C97B-4BFE-8D6D-D4CF0EEE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0343-3F81-497A-A788-E957ABB9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EC416-FFE4-4A71-A1EA-1D16107C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17B9-383E-4381-B438-9B2844A4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CECB6-6F3D-4DA5-BBD3-D0723026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AACC-CD94-40E1-86E8-9B6A93C52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ACA48-F66E-4EF2-AC51-18D31C3B4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5FFE7-31D6-451A-A492-214965BE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C6FE6-E475-43C6-AE4B-46E00D81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51331-9D36-433C-BD89-DCE7511C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F1247-929C-41A6-80F6-D5D2ADD4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6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09B8-F83F-4654-9C8A-44DA96AE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765F7-65CD-4287-9087-F028E5E3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683DF-5BCA-4BE9-B763-0E637DFC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A168C-794E-4B4B-8238-664CC16C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3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296D1-9FE4-43FD-8FD7-CCEC196A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C17F5-87D1-4AE7-8ED1-08ED3EBF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5F2E-0DD5-4846-9517-A6BF2CDD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0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3335-A368-474D-BACD-EE7C5C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D83D-0E63-4DE4-85CC-D90BE41F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17CC0-F4D4-4ED4-8595-DA4B99B57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3E2EF-F1B2-438A-A8ED-07EFA986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5C8FF-EAD7-491A-B894-D23E2739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4F629-06D6-4F67-9687-137C09ED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3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5B35-2E05-46E3-853A-5415FE2E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13F40-A023-4FAB-87AE-945C24BB0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00AF4-BDF6-4C1C-9320-E2BBBE74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8B7FA-3642-4C16-9165-BE57C938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E36E-AFC8-4868-A09A-7A3FD8E7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D982E-AD0A-4081-B4C5-D9BD9A63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3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9F8CA-4B87-470B-8EAC-5CB650FD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9D08C-487C-456F-B45C-6E6B52C6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81534-A8C1-4BA0-864A-44E8FB6D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C662-D70B-46ED-A8E1-616B4BB0B6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3A34-79FB-4897-BFFA-F890C5189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CC550-1882-41F9-B4D5-ADA998AC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4F1B-5AA2-41AE-AF31-FC5EF1111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04A4-2727-48D2-93B1-9B6E11BDE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Hoşgeldiniz</a:t>
            </a:r>
            <a:r>
              <a:rPr lang="en-GB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01CEE-3939-4E40-86AD-DC3388472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1436-6FD1-40A6-BF44-4881AC36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09CC0B-9EDC-437F-9326-4A3E3E033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-1106488"/>
            <a:ext cx="9070975" cy="90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4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9B43-5BF3-4A2F-BCE1-41CB674C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marketplace, vegetable, different, various&#10;&#10;Description automatically generated">
            <a:extLst>
              <a:ext uri="{FF2B5EF4-FFF2-40B4-BE49-F238E27FC236}">
                <a16:creationId xmlns:a16="http://schemas.microsoft.com/office/drawing/2014/main" id="{11EF8665-BE42-4326-B9A2-ABC526A64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8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1420-2A53-4656-8230-E2A5BCF2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FB95269-8B46-4746-A7B4-125873393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4" y="1966014"/>
            <a:ext cx="9760452" cy="4070559"/>
          </a:xfrm>
        </p:spPr>
      </p:pic>
    </p:spTree>
    <p:extLst>
      <p:ext uri="{BB962C8B-B14F-4D97-AF65-F5344CB8AC3E}">
        <p14:creationId xmlns:p14="http://schemas.microsoft.com/office/powerpoint/2010/main" val="236082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EE4A-A937-44F0-9F27-14E949B6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Monikko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2998-A04E-4D53-A7AC-A87FAE32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0" y="1825625"/>
            <a:ext cx="2867025" cy="435133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Kitap</a:t>
            </a:r>
            <a:endParaRPr lang="en-GB" dirty="0"/>
          </a:p>
          <a:p>
            <a:r>
              <a:rPr lang="en-GB" dirty="0"/>
              <a:t>Defter</a:t>
            </a:r>
          </a:p>
          <a:p>
            <a:r>
              <a:rPr lang="en-GB" dirty="0" err="1"/>
              <a:t>Kalem</a:t>
            </a:r>
            <a:endParaRPr lang="en-GB" dirty="0"/>
          </a:p>
          <a:p>
            <a:r>
              <a:rPr lang="en-GB" dirty="0" err="1"/>
              <a:t>Gemi</a:t>
            </a:r>
            <a:endParaRPr lang="en-GB" dirty="0"/>
          </a:p>
          <a:p>
            <a:r>
              <a:rPr lang="en-GB" dirty="0" err="1"/>
              <a:t>Bardak</a:t>
            </a:r>
            <a:endParaRPr lang="en-GB" dirty="0"/>
          </a:p>
          <a:p>
            <a:r>
              <a:rPr lang="en-GB" dirty="0"/>
              <a:t>Fil</a:t>
            </a:r>
          </a:p>
          <a:p>
            <a:r>
              <a:rPr lang="en-GB" dirty="0" err="1"/>
              <a:t>Kedi</a:t>
            </a:r>
            <a:endParaRPr lang="en-GB" dirty="0"/>
          </a:p>
          <a:p>
            <a:r>
              <a:rPr lang="en-GB" dirty="0" err="1"/>
              <a:t>Köpek</a:t>
            </a:r>
            <a:endParaRPr lang="en-GB" dirty="0"/>
          </a:p>
          <a:p>
            <a:r>
              <a:rPr lang="en-GB" dirty="0" err="1"/>
              <a:t>Cetvel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5517C-0D47-4BE1-9D0B-8D9C64186AF4}"/>
              </a:ext>
            </a:extLst>
          </p:cNvPr>
          <p:cNvSpPr txBox="1"/>
          <p:nvPr/>
        </p:nvSpPr>
        <p:spPr>
          <a:xfrm>
            <a:off x="6829425" y="1690688"/>
            <a:ext cx="2676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Gözlük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Armut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Çanta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Çatal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Tavşan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Aǧaç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Civciv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Araba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Tren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Televizyon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07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Hoşgeldiniz!</vt:lpstr>
      <vt:lpstr>PowerPoint Presentation</vt:lpstr>
      <vt:lpstr>PowerPoint Presentation</vt:lpstr>
      <vt:lpstr>PowerPoint Presentation</vt:lpstr>
      <vt:lpstr>Monikko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Hoşgeldiniz!</dc:title>
  <dc:creator>Dide Ciyiltepe</dc:creator>
  <cp:lastModifiedBy>Dide Ciyiltepe</cp:lastModifiedBy>
  <cp:revision>1</cp:revision>
  <dcterms:created xsi:type="dcterms:W3CDTF">2021-01-25T12:12:57Z</dcterms:created>
  <dcterms:modified xsi:type="dcterms:W3CDTF">2021-01-25T12:13:31Z</dcterms:modified>
</cp:coreProperties>
</file>