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2" autoAdjust="0"/>
    <p:restoredTop sz="94660"/>
  </p:normalViewPr>
  <p:slideViewPr>
    <p:cSldViewPr>
      <p:cViewPr varScale="1">
        <p:scale>
          <a:sx n="68" d="100"/>
          <a:sy n="68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C71D-1BAC-403B-8D63-A7F07BADEBCF}" type="datetimeFigureOut">
              <a:rPr lang="fi-FI" smtClean="0"/>
              <a:pPr/>
              <a:t>7.4.2019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8BE-B17D-42F7-A71F-7F562290B2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03799111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C71D-1BAC-403B-8D63-A7F07BADEBCF}" type="datetimeFigureOut">
              <a:rPr lang="fi-FI" smtClean="0"/>
              <a:pPr/>
              <a:t>7.4.2019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8BE-B17D-42F7-A71F-7F562290B2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93161498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C71D-1BAC-403B-8D63-A7F07BADEBCF}" type="datetimeFigureOut">
              <a:rPr lang="fi-FI" smtClean="0"/>
              <a:pPr/>
              <a:t>7.4.2019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8BE-B17D-42F7-A71F-7F562290B2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3090469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C71D-1BAC-403B-8D63-A7F07BADEBCF}" type="datetimeFigureOut">
              <a:rPr lang="fi-FI" smtClean="0"/>
              <a:pPr/>
              <a:t>7.4.2019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8BE-B17D-42F7-A71F-7F562290B2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63547690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C71D-1BAC-403B-8D63-A7F07BADEBCF}" type="datetimeFigureOut">
              <a:rPr lang="fi-FI" smtClean="0"/>
              <a:pPr/>
              <a:t>7.4.2019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8BE-B17D-42F7-A71F-7F562290B2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88010494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C71D-1BAC-403B-8D63-A7F07BADEBCF}" type="datetimeFigureOut">
              <a:rPr lang="fi-FI" smtClean="0"/>
              <a:pPr/>
              <a:t>7.4.2019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8BE-B17D-42F7-A71F-7F562290B2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7116570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C71D-1BAC-403B-8D63-A7F07BADEBCF}" type="datetimeFigureOut">
              <a:rPr lang="fi-FI" smtClean="0"/>
              <a:pPr/>
              <a:t>7.4.2019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8BE-B17D-42F7-A71F-7F562290B2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00075952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C71D-1BAC-403B-8D63-A7F07BADEBCF}" type="datetimeFigureOut">
              <a:rPr lang="fi-FI" smtClean="0"/>
              <a:pPr/>
              <a:t>7.4.2019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8BE-B17D-42F7-A71F-7F562290B2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5436260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C71D-1BAC-403B-8D63-A7F07BADEBCF}" type="datetimeFigureOut">
              <a:rPr lang="fi-FI" smtClean="0"/>
              <a:pPr/>
              <a:t>7.4.2019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8BE-B17D-42F7-A71F-7F562290B2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12145816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C71D-1BAC-403B-8D63-A7F07BADEBCF}" type="datetimeFigureOut">
              <a:rPr lang="fi-FI" smtClean="0"/>
              <a:pPr/>
              <a:t>7.4.2019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8BE-B17D-42F7-A71F-7F562290B2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37668907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C71D-1BAC-403B-8D63-A7F07BADEBCF}" type="datetimeFigureOut">
              <a:rPr lang="fi-FI" smtClean="0"/>
              <a:pPr/>
              <a:t>7.4.2019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78BE-B17D-42F7-A71F-7F562290B2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90041514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AC71D-1BAC-403B-8D63-A7F07BADEBCF}" type="datetimeFigureOut">
              <a:rPr lang="fi-FI" smtClean="0"/>
              <a:pPr/>
              <a:t>7.4.2019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478BE-B17D-42F7-A71F-7F562290B2C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348765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Aineen rakenne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Galaksijoukot</a:t>
            </a:r>
          </a:p>
          <a:p>
            <a:r>
              <a:rPr lang="fi-FI" dirty="0" smtClean="0"/>
              <a:t>Galaksi</a:t>
            </a:r>
          </a:p>
          <a:p>
            <a:r>
              <a:rPr lang="fi-FI" dirty="0" smtClean="0"/>
              <a:t>Aurinkokunta</a:t>
            </a:r>
          </a:p>
          <a:p>
            <a:r>
              <a:rPr lang="fi-FI" dirty="0" smtClean="0"/>
              <a:t>Planeetta</a:t>
            </a:r>
          </a:p>
          <a:p>
            <a:r>
              <a:rPr lang="fi-FI" dirty="0" smtClean="0"/>
              <a:t>Ihminen</a:t>
            </a:r>
          </a:p>
          <a:p>
            <a:r>
              <a:rPr lang="fi-FI" dirty="0" smtClean="0"/>
              <a:t>Molekyyli</a:t>
            </a:r>
          </a:p>
          <a:p>
            <a:r>
              <a:rPr lang="fi-FI" dirty="0" smtClean="0"/>
              <a:t>Atomi</a:t>
            </a:r>
          </a:p>
          <a:p>
            <a:r>
              <a:rPr lang="fi-FI" dirty="0" smtClean="0"/>
              <a:t>Ydin (ja elektronit)</a:t>
            </a:r>
          </a:p>
          <a:p>
            <a:r>
              <a:rPr lang="fi-FI" dirty="0" smtClean="0"/>
              <a:t>Protonit (ja neutronit)</a:t>
            </a:r>
          </a:p>
          <a:p>
            <a:r>
              <a:rPr lang="fi-FI" dirty="0" smtClean="0"/>
              <a:t>kvarkki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18487565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Ytimen rakenne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Ydin koostuu protoneista ja neutroneista</a:t>
            </a:r>
          </a:p>
          <a:p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348880"/>
            <a:ext cx="6088676" cy="3914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4803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Isotoopit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Saman alkuaineen atomeilla erimäärät </a:t>
            </a:r>
            <a:r>
              <a:rPr lang="fi-FI" dirty="0" smtClean="0"/>
              <a:t>neutroneita</a:t>
            </a:r>
          </a:p>
          <a:p>
            <a:pPr lvl="1"/>
            <a:r>
              <a:rPr lang="fi-FI" dirty="0" smtClean="0"/>
              <a:t>Atomien </a:t>
            </a:r>
            <a:r>
              <a:rPr lang="fi-FI" dirty="0" smtClean="0"/>
              <a:t>massat erilaiset</a:t>
            </a:r>
          </a:p>
          <a:p>
            <a:r>
              <a:rPr lang="fi-FI" dirty="0" smtClean="0"/>
              <a:t>Esimerkkinä vedyn isotoopit </a:t>
            </a:r>
            <a:endParaRPr lang="fi-FI" dirty="0" smtClean="0"/>
          </a:p>
          <a:p>
            <a:pPr lvl="1"/>
            <a:r>
              <a:rPr lang="fi-FI" dirty="0" smtClean="0"/>
              <a:t>Vety </a:t>
            </a:r>
            <a:endParaRPr lang="fi-FI" dirty="0" smtClean="0"/>
          </a:p>
          <a:p>
            <a:pPr lvl="1"/>
            <a:r>
              <a:rPr lang="fi-FI" dirty="0" smtClean="0"/>
              <a:t>Deuterium</a:t>
            </a:r>
            <a:endParaRPr lang="fi-FI" dirty="0" smtClean="0"/>
          </a:p>
          <a:p>
            <a:pPr lvl="1"/>
            <a:r>
              <a:rPr lang="fi-FI" dirty="0" smtClean="0"/>
              <a:t>tritium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1691962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Radioaktiivisuus </a:t>
            </a:r>
            <a:r>
              <a:rPr lang="fi-FI" dirty="0" smtClean="0"/>
              <a:t>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Protonien välillä on poistovoimaa</a:t>
            </a:r>
          </a:p>
          <a:p>
            <a:r>
              <a:rPr lang="fi-FI" dirty="0" smtClean="0"/>
              <a:t>Ydintä pitää kasassa ydinvoima</a:t>
            </a:r>
          </a:p>
          <a:p>
            <a:r>
              <a:rPr lang="fi-FI" dirty="0" smtClean="0"/>
              <a:t>Radioaktiivinen ydin hajoaa sähköisen poistovoiman vaikutuksesta ydinreaktiossa</a:t>
            </a:r>
          </a:p>
          <a:p>
            <a:pPr lvl="1"/>
            <a:r>
              <a:rPr lang="fi-FI" dirty="0" smtClean="0"/>
              <a:t>Fissiossa raskaat ytimet hajoavat , </a:t>
            </a:r>
            <a:r>
              <a:rPr lang="fi-FI" dirty="0" smtClean="0"/>
              <a:t>vapautuu </a:t>
            </a:r>
            <a:r>
              <a:rPr lang="fi-FI" dirty="0" smtClean="0"/>
              <a:t>ydinenergiaa ja syntyy ydinsäteilyä</a:t>
            </a:r>
          </a:p>
          <a:p>
            <a:pPr lvl="2"/>
            <a:r>
              <a:rPr lang="fi-FI" dirty="0" smtClean="0"/>
              <a:t>Ydinvoimaloissa uraani </a:t>
            </a:r>
            <a:r>
              <a:rPr lang="fi-FI" baseline="30000" dirty="0" smtClean="0"/>
              <a:t>235</a:t>
            </a:r>
            <a:r>
              <a:rPr lang="fi-FI" dirty="0" smtClean="0"/>
              <a:t>Uhajaantuu kromiksi </a:t>
            </a:r>
            <a:r>
              <a:rPr lang="fi-FI" baseline="30000" dirty="0" smtClean="0"/>
              <a:t>90</a:t>
            </a:r>
            <a:r>
              <a:rPr lang="fi-FI" dirty="0" smtClean="0"/>
              <a:t>K</a:t>
            </a:r>
            <a:r>
              <a:rPr lang="fi-FI" dirty="0" smtClean="0"/>
              <a:t> ja bariumiksi </a:t>
            </a:r>
            <a:r>
              <a:rPr lang="fi-FI" baseline="30000" dirty="0" smtClean="0"/>
              <a:t>142</a:t>
            </a:r>
            <a:r>
              <a:rPr lang="fi-FI" dirty="0" smtClean="0"/>
              <a:t>Ba</a:t>
            </a:r>
          </a:p>
          <a:p>
            <a:pPr lvl="1"/>
            <a:r>
              <a:rPr lang="fi-FI" dirty="0" smtClean="0"/>
              <a:t>Fuusiossa kevyet ytimet yhtyvät, aurinkoenergia</a:t>
            </a:r>
          </a:p>
          <a:p>
            <a:r>
              <a:rPr lang="fi-FI" dirty="0" smtClean="0"/>
              <a:t>Puoliintumisaika = aika, jolloin  puolet jäljellä olevista ytimistä hajoaa</a:t>
            </a:r>
          </a:p>
          <a:p>
            <a:r>
              <a:rPr lang="fi-FI" dirty="0" smtClean="0"/>
              <a:t>Radioaktiivisuuden yksikkö </a:t>
            </a:r>
            <a:r>
              <a:rPr lang="fi-FI" dirty="0" err="1" smtClean="0"/>
              <a:t>bequerel</a:t>
            </a:r>
            <a:r>
              <a:rPr lang="fi-FI" dirty="0" smtClean="0"/>
              <a:t> </a:t>
            </a:r>
            <a:r>
              <a:rPr lang="fi-FI" dirty="0" err="1" smtClean="0"/>
              <a:t>Bq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xmlns="" val="1691962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Säteily </a:t>
            </a:r>
            <a:r>
              <a:rPr lang="fi-FI" dirty="0" smtClean="0"/>
              <a:t>	</a:t>
            </a:r>
            <a:endParaRPr lang="fi-FI" dirty="0"/>
          </a:p>
        </p:txBody>
      </p:sp>
      <p:pic>
        <p:nvPicPr>
          <p:cNvPr id="5" name="Sisällön paikkamerkki 4" descr="Kuvahaun tulos haulle sÃ¤teilylaji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16832"/>
            <a:ext cx="6439799" cy="361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91962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97</Words>
  <Application>Microsoft Office PowerPoint</Application>
  <PresentationFormat>Näytössä katseltava diaesitys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Office-teema</vt:lpstr>
      <vt:lpstr>Aineen rakenne</vt:lpstr>
      <vt:lpstr>Ytimen rakenne</vt:lpstr>
      <vt:lpstr>Isotoopit </vt:lpstr>
      <vt:lpstr>Radioaktiivisuus  </vt:lpstr>
      <vt:lpstr>Säteily 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Nuutinen Laura</dc:creator>
  <cp:lastModifiedBy>HP</cp:lastModifiedBy>
  <cp:revision>11</cp:revision>
  <dcterms:created xsi:type="dcterms:W3CDTF">2015-04-29T06:27:48Z</dcterms:created>
  <dcterms:modified xsi:type="dcterms:W3CDTF">2019-04-07T11:26:38Z</dcterms:modified>
</cp:coreProperties>
</file>