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9" r:id="rId2"/>
    <p:sldId id="258" r:id="rId3"/>
    <p:sldId id="260" r:id="rId4"/>
    <p:sldId id="261" r:id="rId5"/>
    <p:sldId id="262" r:id="rId6"/>
    <p:sldId id="264" r:id="rId7"/>
    <p:sldId id="265" r:id="rId8"/>
    <p:sldId id="272" r:id="rId9"/>
    <p:sldId id="267" r:id="rId10"/>
    <p:sldId id="268" r:id="rId11"/>
    <p:sldId id="269" r:id="rId12"/>
    <p:sldId id="273" r:id="rId13"/>
    <p:sldId id="275" r:id="rId14"/>
    <p:sldId id="276" r:id="rId15"/>
    <p:sldId id="277" r:id="rId16"/>
    <p:sldId id="280" r:id="rId17"/>
    <p:sldId id="282" r:id="rId18"/>
    <p:sldId id="289" r:id="rId19"/>
    <p:sldId id="285" r:id="rId20"/>
    <p:sldId id="286" r:id="rId21"/>
    <p:sldId id="287" r:id="rId22"/>
    <p:sldId id="291" r:id="rId23"/>
    <p:sldId id="290" r:id="rId24"/>
    <p:sldId id="295" r:id="rId25"/>
    <p:sldId id="296" r:id="rId26"/>
    <p:sldId id="297" r:id="rId27"/>
    <p:sldId id="298" r:id="rId28"/>
    <p:sldId id="284" r:id="rId29"/>
    <p:sldId id="300" r:id="rId30"/>
    <p:sldId id="301" r:id="rId31"/>
    <p:sldId id="306" r:id="rId32"/>
    <p:sldId id="305" r:id="rId33"/>
    <p:sldId id="302" r:id="rId34"/>
    <p:sldId id="303" r:id="rId35"/>
    <p:sldId id="304" r:id="rId36"/>
    <p:sldId id="307" r:id="rId37"/>
    <p:sldId id="308" r:id="rId38"/>
    <p:sldId id="310" r:id="rId39"/>
    <p:sldId id="309" r:id="rId40"/>
    <p:sldId id="313" r:id="rId41"/>
    <p:sldId id="312" r:id="rId42"/>
    <p:sldId id="315" r:id="rId43"/>
    <p:sldId id="311" r:id="rId44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 showScrollbar="0"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4" autoAdjust="0"/>
  </p:normalViewPr>
  <p:slideViewPr>
    <p:cSldViewPr>
      <p:cViewPr>
        <p:scale>
          <a:sx n="105" d="100"/>
          <a:sy n="105" d="100"/>
        </p:scale>
        <p:origin x="-179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0E33ADC-5626-4406-AE13-72E0C2F4C377}" type="datetimeFigureOut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28384B6-AFE7-4C2B-9314-E2503C9395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7799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8DF3-C49F-4429-9CFB-126BE1A8C0B3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6C0-1091-43E1-8A9A-D0283A23663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86145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2C89B-C7B6-43C9-AB83-33CF185BCE73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7FD5-EE60-4DD3-99DF-1BFBDFE1A72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170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A3F55-A08E-4434-BE98-F1BDC3802A47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6C544-BE5B-4A28-8EA2-815B8FDC43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66802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28FF-9B0B-4328-ADC0-1605F517BF77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4B7A-832C-4370-AB02-5442681E171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38951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19A96-4729-463B-95DF-F5D6721CBEEC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A11C-2A78-47E4-8EEC-5CC821A7768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530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8291C-2FEB-4996-A1D8-347FDFF61EA1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7D652-11DC-409F-BB22-8DAC29AD3F3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64510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1A76-CD01-4EC6-A635-00FE3B2FE1D6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42AE9-495A-42F9-B962-A7DF8E832D6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1872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7D89-BEEC-408D-8E74-E614DFDED1E9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2DE98-C5B3-4992-8557-9B77B5E350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8214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9B75-F178-4D02-93A0-A058739655EC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9AF27-EED8-4D28-8EB1-7D3F3D4BC6F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5723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8377-0FEA-44F4-8B4B-4C693AD69B90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3943-E9DF-4373-B254-388D906771E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95600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A752-CBFB-4A5E-871B-5513EA78F9C0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4BBC6-EB63-4EA6-AABB-572E54641CB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5975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27EB72-318E-493E-8966-63135ED8692B}" type="datetime1">
              <a:rPr lang="fi-FI"/>
              <a:pPr>
                <a:defRPr/>
              </a:pPr>
              <a:t>13.4.2015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Toni Uusimäki 17.11.2007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B59C06-979A-48D5-968F-AB3305D13A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755576" y="5934670"/>
            <a:ext cx="7814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i-FI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Kauhavan lukio 90v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8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8475"/>
            <a:ext cx="8326438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285750"/>
            <a:ext cx="7786688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775" y="685800"/>
            <a:ext cx="72929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413" y="482600"/>
            <a:ext cx="768508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57313"/>
            <a:ext cx="82931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7723187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37877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8"/>
            <a:ext cx="34020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" y="1428750"/>
            <a:ext cx="8223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kstikehys 2"/>
          <p:cNvSpPr txBox="1">
            <a:spLocks noChangeArrowheads="1"/>
          </p:cNvSpPr>
          <p:nvPr/>
        </p:nvSpPr>
        <p:spPr bwMode="auto">
          <a:xfrm>
            <a:off x="1143000" y="428625"/>
            <a:ext cx="7208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2400"/>
              <a:t>MONEN LYYRAN JA VALKOLAKIN KAUHAVALAISPERHEITÄ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>
                <a:latin typeface="Rockwell Extra Bold" pitchFamily="18" charset="0"/>
              </a:rPr>
              <a:t>2000-luku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57375"/>
            <a:ext cx="7810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13" y="714375"/>
            <a:ext cx="83312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1970-LUKU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428750"/>
            <a:ext cx="74755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500063"/>
            <a:ext cx="77089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071938"/>
            <a:ext cx="2786062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413" y="104775"/>
            <a:ext cx="7256462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kstikehys 2"/>
          <p:cNvSpPr txBox="1">
            <a:spLocks noChangeArrowheads="1"/>
          </p:cNvSpPr>
          <p:nvPr/>
        </p:nvSpPr>
        <p:spPr bwMode="auto">
          <a:xfrm>
            <a:off x="785813" y="642938"/>
            <a:ext cx="28336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2800"/>
              <a:t>LUKIO ALKAA</a:t>
            </a:r>
          </a:p>
          <a:p>
            <a:r>
              <a:rPr lang="fi-FI" sz="2800"/>
              <a:t>KANSAINVÄLISTYÄ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19275"/>
            <a:ext cx="7072312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225" y="0"/>
            <a:ext cx="3289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kstikehys 3"/>
          <p:cNvSpPr txBox="1">
            <a:spLocks noChangeArrowheads="1"/>
          </p:cNvSpPr>
          <p:nvPr/>
        </p:nvSpPr>
        <p:spPr bwMode="auto">
          <a:xfrm>
            <a:off x="1428750" y="714375"/>
            <a:ext cx="3071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i-FI" sz="2400"/>
              <a:t>EUROSCOLASSA 2006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571500"/>
            <a:ext cx="3429000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42938"/>
            <a:ext cx="34988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857625"/>
            <a:ext cx="36766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005138"/>
            <a:ext cx="24288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dirty="0" smtClean="0"/>
              <a:t>Verkostoituva lukio</a:t>
            </a:r>
            <a:br>
              <a:rPr lang="fi-FI" dirty="0" smtClean="0"/>
            </a:br>
            <a:r>
              <a:rPr lang="fi-FI" sz="2700" dirty="0" err="1" smtClean="0"/>
              <a:t>Senuko</a:t>
            </a:r>
            <a:r>
              <a:rPr lang="fi-FI" sz="2700" dirty="0" smtClean="0"/>
              <a:t>, Opinlakeus, </a:t>
            </a:r>
            <a:r>
              <a:rPr lang="fi-FI" sz="2700" dirty="0" err="1" smtClean="0"/>
              <a:t>Lanssi</a:t>
            </a:r>
            <a:endParaRPr lang="fi-FI" sz="2700" dirty="0" smtClean="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47788"/>
            <a:ext cx="6897688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ko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algn="l"/>
            <a:r>
              <a:rPr lang="fi-FI" smtClean="0"/>
              <a:t>Meillä tehdään ylioppilaita 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9144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42875"/>
            <a:ext cx="242887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88" y="571500"/>
            <a:ext cx="8177212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tsikk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r>
              <a:rPr lang="fi-FI" sz="3200" smtClean="0"/>
              <a:t>Lämpimät kiitokset kaikille historiikki-</a:t>
            </a:r>
            <a:br>
              <a:rPr lang="fi-FI" sz="3200" smtClean="0"/>
            </a:br>
            <a:r>
              <a:rPr lang="fi-FI" sz="3200" smtClean="0"/>
              <a:t>matrikkelin tekoon osallistuneille!</a:t>
            </a:r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750" y="1028700"/>
            <a:ext cx="6429375" cy="5545138"/>
          </a:xfrm>
          <a:noFill/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357563"/>
            <a:ext cx="70008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85750"/>
            <a:ext cx="31432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14313"/>
            <a:ext cx="3224212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Toni Uusimäki 17.11.2007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3299858" y="2967335"/>
            <a:ext cx="25442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i-FI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2010-</a:t>
            </a:r>
            <a:endParaRPr lang="fi-FI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2267744" y="836712"/>
            <a:ext cx="4841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200" dirty="0" smtClean="0">
                <a:latin typeface="Edwardian Script ITC" pitchFamily="66" charset="0"/>
              </a:rPr>
              <a:t>Perinteitä vaalien</a:t>
            </a:r>
            <a:endParaRPr lang="fi-FI" sz="7200" dirty="0">
              <a:latin typeface="Edwardian Script ITC" pitchFamily="66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1991564" y="5301208"/>
            <a:ext cx="5456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Tulevaisuuteen tähdäten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51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238" y="493713"/>
            <a:ext cx="7799387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753" y="1340768"/>
            <a:ext cx="9144001" cy="4205883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831775" y="404664"/>
            <a:ext cx="4674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Maailma kutistuu, …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1831775" y="5949280"/>
            <a:ext cx="4633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 … taistelu kovenee!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834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kumentit\Opetus\Lukio 90v juhla\00-kuvakanditaatit\kreikka-akropol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010" b="6287"/>
          <a:stretch/>
        </p:blipFill>
        <p:spPr bwMode="auto">
          <a:xfrm>
            <a:off x="3347864" y="120627"/>
            <a:ext cx="5637610" cy="455495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okumentit\Opetus\Lukio 90v juhla\00-kuvakanditaatit\kreikka-appelsii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9060"/>
            <a:ext cx="3696411" cy="277230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323528" y="476672"/>
            <a:ext cx="381642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MV Boli" pitchFamily="2" charset="0"/>
                <a:cs typeface="MV Boli" pitchFamily="2" charset="0"/>
              </a:rPr>
              <a:t>Kansainvälisyys kasvattaa ja tarjoaa kokemuksia</a:t>
            </a:r>
            <a:endParaRPr lang="fi-FI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4292352" y="5013176"/>
            <a:ext cx="4240088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MV Boli" pitchFamily="2" charset="0"/>
                <a:cs typeface="MV Boli" pitchFamily="2" charset="0"/>
              </a:rPr>
              <a:t>Antaa mahdollisuuden oppia uutta erilaisissa ympäristöissä</a:t>
            </a:r>
            <a:endParaRPr lang="fi-FI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801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it\Opetus\Lukio 90v juhla\00-kuvakanditaatit\jussipaid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346" y="194201"/>
            <a:ext cx="7992888" cy="59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488886" y="6309320"/>
            <a:ext cx="8053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>
                <a:latin typeface="MV Boli" pitchFamily="2" charset="0"/>
                <a:cs typeface="MV Boli" pitchFamily="2" charset="0"/>
              </a:rPr>
              <a:t>Jotkin asiat pysyvät, vaikka maailma heittäisi volttia!</a:t>
            </a:r>
            <a:endParaRPr lang="fi-FI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278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it\Opetus\Lukio 90v juhla\00-kuvakanditaatit\hyppy-mess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816" y="11227"/>
            <a:ext cx="47791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79512" y="4725144"/>
            <a:ext cx="3816424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MV Boli" pitchFamily="2" charset="0"/>
                <a:cs typeface="MV Boli" pitchFamily="2" charset="0"/>
              </a:rPr>
              <a:t>2011 lukiolaiset toteuttivat</a:t>
            </a:r>
          </a:p>
          <a:p>
            <a:r>
              <a:rPr lang="fi-FI" sz="2800" dirty="0">
                <a:latin typeface="MV Boli" pitchFamily="2" charset="0"/>
                <a:cs typeface="MV Boli" pitchFamily="2" charset="0"/>
              </a:rPr>
              <a:t>m</a:t>
            </a:r>
            <a:r>
              <a:rPr lang="fi-FI" sz="2800" dirty="0" smtClean="0">
                <a:latin typeface="MV Boli" pitchFamily="2" charset="0"/>
                <a:cs typeface="MV Boli" pitchFamily="2" charset="0"/>
              </a:rPr>
              <a:t>essut yhdessä yrittäjien kanssa</a:t>
            </a:r>
            <a:endParaRPr lang="fi-FI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051" name="Picture 3" descr="D:\Dokumentit\Opetus\Lukio 90v juhla\00-kuvakanditaatit\hyppy-messut-inf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7" t="815" r="3907" b="-815"/>
          <a:stretch/>
        </p:blipFill>
        <p:spPr bwMode="auto">
          <a:xfrm>
            <a:off x="107504" y="1988840"/>
            <a:ext cx="4118277" cy="251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105317" y="231585"/>
            <a:ext cx="42594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>
                <a:latin typeface="MV Boli" pitchFamily="2" charset="0"/>
                <a:cs typeface="MV Boli" pitchFamily="2" charset="0"/>
              </a:rPr>
              <a:t>Yrittämistä arvostetaan</a:t>
            </a:r>
          </a:p>
          <a:p>
            <a:r>
              <a:rPr lang="fi-FI" sz="2800" dirty="0" smtClean="0">
                <a:latin typeface="MV Boli" pitchFamily="2" charset="0"/>
                <a:cs typeface="MV Boli" pitchFamily="2" charset="0"/>
              </a:rPr>
              <a:t>Kauhavalla</a:t>
            </a:r>
            <a:r>
              <a:rPr lang="fi-FI" sz="2800" dirty="0">
                <a:latin typeface="MV Boli" pitchFamily="2" charset="0"/>
                <a:cs typeface="MV Boli" pitchFamily="2" charset="0"/>
              </a:rPr>
              <a:t> </a:t>
            </a:r>
            <a:r>
              <a:rPr lang="fi-FI" sz="2800" dirty="0" smtClean="0">
                <a:latin typeface="MV Boli" pitchFamily="2" charset="0"/>
                <a:cs typeface="MV Boli" pitchFamily="2" charset="0"/>
              </a:rPr>
              <a:t>ja Kauhavan</a:t>
            </a:r>
          </a:p>
          <a:p>
            <a:r>
              <a:rPr lang="fi-FI" sz="2800" dirty="0" smtClean="0">
                <a:latin typeface="MV Boli" pitchFamily="2" charset="0"/>
                <a:cs typeface="MV Boli" pitchFamily="2" charset="0"/>
              </a:rPr>
              <a:t>lukiossa</a:t>
            </a:r>
            <a:endParaRPr lang="fi-FI" sz="2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631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kumentit\Opetus\Lukio 90v juhla\00-kuvakanditaatit\sähkötaul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860856" cy="5013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 descr="D:\Dokumentit\Opetus\Lukio 90v juhla\00-kuvakanditaatit\las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93687"/>
            <a:ext cx="3312368" cy="30786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kstiruutu 4"/>
          <p:cNvSpPr txBox="1"/>
          <p:nvPr/>
        </p:nvSpPr>
        <p:spPr>
          <a:xfrm>
            <a:off x="3512203" y="5373216"/>
            <a:ext cx="55659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>
                <a:latin typeface="MV Boli" pitchFamily="2" charset="0"/>
                <a:cs typeface="MV Boli" pitchFamily="2" charset="0"/>
              </a:rPr>
              <a:t>Uudet teknologiat tarjoavat</a:t>
            </a:r>
          </a:p>
          <a:p>
            <a:r>
              <a:rPr lang="fi-FI" sz="3200" dirty="0" smtClean="0">
                <a:latin typeface="MV Boli" pitchFamily="2" charset="0"/>
                <a:cs typeface="MV Boli" pitchFamily="2" charset="0"/>
              </a:rPr>
              <a:t>Mahdollisuuksia ja haasteita</a:t>
            </a:r>
            <a:endParaRPr lang="fi-FI" sz="32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012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kumentit\Opetus\Lukio 90v juhla\00-kuvakanditaatit\manip-kolmannelle_taso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261" y="809328"/>
            <a:ext cx="8730298" cy="57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79512" y="116632"/>
            <a:ext cx="826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Kaiken kiireen ja kaaoksen keskellä, …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444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213.250.107.176/kauhavanlukio/images/stories/valokuvauskurssi/ha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763"/>
            <a:ext cx="8733497" cy="583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2123728" y="6022022"/>
            <a:ext cx="419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Opiskelija on yksilö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87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13.250.107.176/kauhavanlukio/images/stories/valokuvauskurssi/kvartet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2" y="578433"/>
            <a:ext cx="808920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875041" y="-5519"/>
            <a:ext cx="527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>
                <a:latin typeface="MV Boli" pitchFamily="2" charset="0"/>
                <a:cs typeface="MV Boli" pitchFamily="2" charset="0"/>
              </a:rPr>
              <a:t>j</a:t>
            </a:r>
            <a:r>
              <a:rPr lang="fi-FI" sz="3600" dirty="0" smtClean="0">
                <a:latin typeface="MV Boli" pitchFamily="2" charset="0"/>
                <a:cs typeface="MV Boli" pitchFamily="2" charset="0"/>
              </a:rPr>
              <a:t>oka kaipaa huomiota …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3475639" y="6213640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ja seuraa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788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kumentit\Opetus\Lukio 90v juhla\00-kuvakanditaatit\tanssij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65" y="980728"/>
            <a:ext cx="7920880" cy="52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127303" y="26779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Mahdollisuutta luoda yhdessä,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745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kumentit\Opetus\Lukio 90v juhla\00-kuvakanditaatit\tanssit-haus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27" y="620688"/>
            <a:ext cx="8424936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801323" y="71495"/>
            <a:ext cx="4028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>
                <a:latin typeface="MV Boli" pitchFamily="2" charset="0"/>
                <a:cs typeface="MV Boli" pitchFamily="2" charset="0"/>
              </a:rPr>
              <a:t>i</a:t>
            </a:r>
            <a:r>
              <a:rPr lang="fi-FI" sz="3600" dirty="0" smtClean="0">
                <a:latin typeface="MV Boli" pitchFamily="2" charset="0"/>
                <a:cs typeface="MV Boli" pitchFamily="2" charset="0"/>
              </a:rPr>
              <a:t>lmaista itseään…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3475639" y="6213640"/>
            <a:ext cx="223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kehollaan,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32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1013"/>
            <a:ext cx="7358062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213.250.107.176/kauhavanlukio/images/stories/Lukiokuvina/04-lentama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1101"/>
            <a:ext cx="6192688" cy="599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542310" y="6102527"/>
            <a:ext cx="4203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>
                <a:latin typeface="MV Boli" pitchFamily="2" charset="0"/>
                <a:cs typeface="MV Boli" pitchFamily="2" charset="0"/>
              </a:rPr>
              <a:t>j</a:t>
            </a:r>
            <a:r>
              <a:rPr lang="fi-FI" sz="3600" dirty="0" smtClean="0">
                <a:latin typeface="MV Boli" pitchFamily="2" charset="0"/>
                <a:cs typeface="MV Boli" pitchFamily="2" charset="0"/>
              </a:rPr>
              <a:t>a uutta tekemällä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838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kumentit\Opetus\Lukio 90v juhla\00-kuvakanditaatit\pohjalaisia-näytelmä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5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651168" y="5949280"/>
            <a:ext cx="5841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Pohjalaisia näytelmä 2010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899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kumentit\Opetus\Lukio 90v juhla\00-kuvakanditaatit\jääkärijoukk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29759" cy="552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874429" y="5941380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Jääkärit näytelmä 2011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98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kumentit\Opetus\Lukio 90v juhla\00-kuvakanditaatit\manip-lento_rollssi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8640960" cy="57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335650" y="187157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 smtClean="0">
                <a:latin typeface="MV Boli" pitchFamily="2" charset="0"/>
                <a:cs typeface="MV Boli" pitchFamily="2" charset="0"/>
              </a:rPr>
              <a:t>Iloista syksynjatkoa!</a:t>
            </a:r>
            <a:endParaRPr lang="fi-FI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045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00125"/>
            <a:ext cx="71374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388" y="733425"/>
            <a:ext cx="7075487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785813"/>
            <a:ext cx="78390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429000"/>
            <a:ext cx="3500437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84450"/>
          </a:xfrm>
        </p:spPr>
        <p:txBody>
          <a:bodyPr/>
          <a:lstStyle/>
          <a:p>
            <a:r>
              <a:rPr lang="fi-FI" sz="5400" smtClean="0">
                <a:latin typeface="Cooper Black" pitchFamily="18" charset="0"/>
              </a:rPr>
              <a:t>1980- JA 1990-LUKU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i-FI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3"/>
            <a:ext cx="6924675" cy="63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150</Words>
  <Application>Microsoft Office PowerPoint</Application>
  <PresentationFormat>Näytössä katseltava diaesitys (4:3)</PresentationFormat>
  <Paragraphs>48</Paragraphs>
  <Slides>43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44" baseType="lpstr">
      <vt:lpstr>Office-teema</vt:lpstr>
      <vt:lpstr>Dia 1</vt:lpstr>
      <vt:lpstr>1970-LUKU</vt:lpstr>
      <vt:lpstr>Dia 3</vt:lpstr>
      <vt:lpstr>Dia 4</vt:lpstr>
      <vt:lpstr>Dia 5</vt:lpstr>
      <vt:lpstr>Dia 6</vt:lpstr>
      <vt:lpstr>Dia 7</vt:lpstr>
      <vt:lpstr>1980- JA 1990-LUKU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2000-luku</vt:lpstr>
      <vt:lpstr>Dia 19</vt:lpstr>
      <vt:lpstr>Dia 20</vt:lpstr>
      <vt:lpstr>Dia 21</vt:lpstr>
      <vt:lpstr>Dia 22</vt:lpstr>
      <vt:lpstr>Dia 23</vt:lpstr>
      <vt:lpstr>Verkostoituva lukio Senuko, Opinlakeus, Lanssi</vt:lpstr>
      <vt:lpstr>Meillä tehdään ylioppilaita </vt:lpstr>
      <vt:lpstr>Dia 26</vt:lpstr>
      <vt:lpstr>Lämpimät kiitokset kaikille historiikki- matrikkelin tekoon osallistuneille!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rehtori</dc:creator>
  <cp:lastModifiedBy>Toni Uusimäki</cp:lastModifiedBy>
  <cp:revision>85</cp:revision>
  <dcterms:created xsi:type="dcterms:W3CDTF">2007-11-15T16:58:32Z</dcterms:created>
  <dcterms:modified xsi:type="dcterms:W3CDTF">2015-04-13T13:36:33Z</dcterms:modified>
</cp:coreProperties>
</file>