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8" r:id="rId2"/>
    <p:sldId id="264" r:id="rId3"/>
    <p:sldId id="275" r:id="rId4"/>
    <p:sldId id="274" r:id="rId5"/>
    <p:sldId id="272" r:id="rId6"/>
    <p:sldId id="279" r:id="rId7"/>
    <p:sldId id="281" r:id="rId8"/>
    <p:sldId id="276" r:id="rId9"/>
    <p:sldId id="280" r:id="rId10"/>
    <p:sldId id="260" r:id="rId11"/>
  </p:sldIdLst>
  <p:sldSz cx="9144000" cy="6858000" type="screen4x3"/>
  <p:notesSz cx="6858000" cy="9144000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936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8" charset="0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8" charset="0"/>
              </a:defRPr>
            </a:lvl1pPr>
          </a:lstStyle>
          <a:p>
            <a:fld id="{52F23367-28F0-495F-AADC-D2A603B219E6}" type="datetime1">
              <a:rPr lang="fi-FI"/>
              <a:pPr/>
              <a:t>19.1.2026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8" charset="0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8" charset="0"/>
              </a:defRPr>
            </a:lvl1pPr>
          </a:lstStyle>
          <a:p>
            <a:fld id="{6B853E79-C736-48A6-B5D5-9ADBE5624D82}" type="slidenum">
              <a:rPr lang="fi-FI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53E79-C736-48A6-B5D5-9ADBE5624D8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9730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53E79-C736-48A6-B5D5-9ADBE5624D8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314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797175"/>
            <a:ext cx="7772400" cy="1470025"/>
          </a:xfrm>
        </p:spPr>
        <p:txBody>
          <a:bodyPr/>
          <a:lstStyle/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2192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E19B2A-E605-4BDB-80C5-D92279D75F62}" type="datetime1">
              <a:rPr lang="fi-FI"/>
              <a:pPr/>
              <a:t>19.1.2026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FCA1E03-8DC8-4A7D-AF68-F69E93A1C4C8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92F1A3-BD05-4CC7-9DFA-6BB266E35679}" type="datetime1">
              <a:rPr lang="fi-FI"/>
              <a:pPr/>
              <a:t>19.1.2026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8E4D1-CE6A-4DEE-A75D-C0D1E9F2B0CB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54BAFE-BBC9-4C49-A57B-F27625AF99B2}" type="datetime1">
              <a:rPr lang="fi-FI"/>
              <a:pPr/>
              <a:t>19.1.2026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A496E-496B-4479-BEE7-170B105C0A21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7F5E27-C2BC-47A8-8208-E84ACE1921B9}" type="datetime1">
              <a:rPr lang="fi-FI"/>
              <a:pPr/>
              <a:t>19.1.2026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7FBCD-D3CA-4C55-B4B7-28672C78643C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2CB24F-F750-4A34-9B0F-55E87A477BA4}" type="datetime1">
              <a:rPr lang="fi-FI"/>
              <a:pPr/>
              <a:t>19.1.2026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6D68A-D4DC-478A-9582-F776DCE4059C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B6DBBF-F684-48BB-A552-5A22B7D4A453}" type="datetime1">
              <a:rPr lang="fi-FI"/>
              <a:pPr/>
              <a:t>19.1.2026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721A2-DC9D-4E7A-A501-1CF02979B5FB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57EB28-A832-477B-AC63-ED58C34D45FC}" type="datetime1">
              <a:rPr lang="fi-FI"/>
              <a:pPr/>
              <a:t>19.1.2026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B932A-8C25-40BA-AE09-7452A2E8B7FD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A061BB-C736-414C-B914-8F03A45F7DB1}" type="datetime1">
              <a:rPr lang="fi-FI"/>
              <a:pPr/>
              <a:t>19.1.2026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2A745-F000-4874-A4CE-2C30C3C567A4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72600D-3858-4B0F-A1B4-CC6181956846}" type="datetime1">
              <a:rPr lang="fi-FI"/>
              <a:pPr/>
              <a:t>19.1.2026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A828F-D21C-4AC2-A91A-F53E7E07924F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8203B-B31E-442D-9819-DDEB87A6B496}" type="datetime1">
              <a:rPr lang="fi-FI"/>
              <a:pPr/>
              <a:t>19.1.2026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5420B-E5D1-430A-A498-A2D56F6E5674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F77FA1-A7AD-4BD4-A9A3-AE8FDC53C357}" type="datetime1">
              <a:rPr lang="fi-FI"/>
              <a:pPr/>
              <a:t>19.1.2026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20F65-E04B-4E4A-B61B-2C01DF5300F0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perustyylejä osoitt.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-108" charset="0"/>
              </a:defRPr>
            </a:lvl1pPr>
          </a:lstStyle>
          <a:p>
            <a:fld id="{415A227B-B067-4DAD-BA7A-DEF8CE5CE181}" type="datetime1">
              <a:rPr lang="fi-FI"/>
              <a:pPr/>
              <a:t>19.1.2026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Calibri" pitchFamily="-108" charset="0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Calibri" pitchFamily="-108" charset="0"/>
              </a:defRPr>
            </a:lvl1pPr>
          </a:lstStyle>
          <a:p>
            <a:fld id="{3F6E6A4D-4F69-4FEC-8532-56FE33FF7A48}" type="slidenum">
              <a:rPr lang="fi-FI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4F4424-2092-481D-B2AE-4C54991D99A9}" type="slidenum">
              <a:rPr lang="fi-FI"/>
              <a:pPr/>
              <a:t>1</a:t>
            </a:fld>
            <a:endParaRPr lang="fi-FI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dirty="0"/>
              <a:t>TERVETULOA KAUHAVAN LUKIOON!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i-FI" dirty="0" err="1"/>
              <a:t>Täsmäpäivä</a:t>
            </a:r>
            <a:r>
              <a:rPr lang="fi-FI" dirty="0"/>
              <a:t> 20.1.2026</a:t>
            </a:r>
          </a:p>
          <a:p>
            <a:pPr eaLnBrk="1" hangingPunct="1"/>
            <a:r>
              <a:rPr lang="fi-FI" dirty="0"/>
              <a:t>Toni Uusimäki, rehtori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A14ABB3-7041-4C18-A1C4-26512009DF82}" type="datetime1">
              <a:rPr lang="fi-FI" smtClean="0"/>
              <a:pPr>
                <a:defRPr/>
              </a:pPr>
              <a:t>19.1.2026</a:t>
            </a:fld>
            <a:endParaRPr lang="fi-FI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 eaLnBrk="1" hangingPunct="1"/>
            <a:r>
              <a:rPr lang="fi-FI" sz="4000" dirty="0"/>
              <a:t>Kohti valkolakkia ja jatko-opintoja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17638"/>
            <a:ext cx="7739063" cy="5226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fi-FI" sz="2400" dirty="0"/>
          </a:p>
          <a:p>
            <a:pPr lvl="1" eaLnBrk="1" hangingPunct="1">
              <a:lnSpc>
                <a:spcPct val="90000"/>
              </a:lnSpc>
            </a:pPr>
            <a:endParaRPr lang="fi-FI" sz="2400" dirty="0"/>
          </a:p>
          <a:p>
            <a:pPr lvl="1" eaLnBrk="1" hangingPunct="1">
              <a:lnSpc>
                <a:spcPct val="90000"/>
              </a:lnSpc>
            </a:pPr>
            <a:endParaRPr lang="fi-FI" sz="240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F827F3-D55F-4F0E-AC59-5A9D35E6B293}" type="datetime1">
              <a:rPr lang="fi-FI" smtClean="0"/>
              <a:pPr>
                <a:defRPr/>
              </a:pPr>
              <a:t>19.1.2026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50AB-10E9-4EB4-8149-9BEF1870D105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  <p:pic>
        <p:nvPicPr>
          <p:cNvPr id="3" name="Kuva 2" descr="Kuva, joka sisältää kohteen henkilö, maa, seisominen&#10;&#10;Kuvaus luotu automaattisesti">
            <a:extLst>
              <a:ext uri="{FF2B5EF4-FFF2-40B4-BE49-F238E27FC236}">
                <a16:creationId xmlns:a16="http://schemas.microsoft.com/office/drawing/2014/main" id="{EFF815FB-5B61-015C-DA0C-B4FCE97FF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816001"/>
            <a:ext cx="8147248" cy="61085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fi-FI" dirty="0"/>
              <a:t>Päivän ohjelma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857768"/>
          </a:xfrm>
        </p:spPr>
        <p:txBody>
          <a:bodyPr/>
          <a:lstStyle/>
          <a:p>
            <a:pPr>
              <a:lnSpc>
                <a:spcPct val="106000"/>
              </a:lnSpc>
              <a:spcAft>
                <a:spcPts val="795"/>
              </a:spcAft>
            </a:pPr>
            <a:r>
              <a:rPr lang="fi-FI" sz="2000" dirty="0">
                <a:effectLst/>
                <a:ea typeface="Calibri" panose="020F0502020204030204" pitchFamily="34" charset="0"/>
              </a:rPr>
              <a:t>Klo 8.00-8.30 </a:t>
            </a:r>
            <a:r>
              <a:rPr lang="fi-FI" sz="2000" dirty="0" err="1">
                <a:effectLst/>
                <a:ea typeface="Calibri" panose="020F0502020204030204" pitchFamily="34" charset="0"/>
              </a:rPr>
              <a:t>Täsmäpäivän</a:t>
            </a:r>
            <a:r>
              <a:rPr lang="fi-FI" sz="2000" dirty="0">
                <a:effectLst/>
                <a:ea typeface="Calibri" panose="020F0502020204030204" pitchFamily="34" charset="0"/>
              </a:rPr>
              <a:t> avaus (rehtori), ryhmiin jako,  päivän ohjelman esittely sekä nykyisten lukiolaisten musiikki- ja tanssiesitykset (auditorio)</a:t>
            </a:r>
          </a:p>
          <a:p>
            <a:pPr>
              <a:lnSpc>
                <a:spcPct val="106000"/>
              </a:lnSpc>
              <a:spcAft>
                <a:spcPts val="795"/>
              </a:spcAft>
            </a:pPr>
            <a:r>
              <a:rPr lang="fi-FI" sz="2000" dirty="0">
                <a:effectLst/>
                <a:ea typeface="Calibri" panose="020F0502020204030204" pitchFamily="34" charset="0"/>
              </a:rPr>
              <a:t>Klo 8.30–9.00 Aamiainen ruokasalissa</a:t>
            </a:r>
          </a:p>
          <a:p>
            <a:pPr>
              <a:lnSpc>
                <a:spcPct val="106000"/>
              </a:lnSpc>
              <a:spcAft>
                <a:spcPts val="795"/>
              </a:spcAft>
            </a:pPr>
            <a:r>
              <a:rPr lang="fi-FI" sz="2000" dirty="0">
                <a:effectLst/>
                <a:ea typeface="Calibri" panose="020F0502020204030204" pitchFamily="34" charset="0"/>
              </a:rPr>
              <a:t>Klo </a:t>
            </a:r>
            <a:r>
              <a:rPr lang="fi-FI" sz="2000" dirty="0">
                <a:ea typeface="Calibri" panose="020F0502020204030204" pitchFamily="34" charset="0"/>
              </a:rPr>
              <a:t>9</a:t>
            </a:r>
            <a:r>
              <a:rPr lang="fi-FI" sz="2000" dirty="0">
                <a:effectLst/>
                <a:ea typeface="Calibri" panose="020F0502020204030204" pitchFamily="34" charset="0"/>
              </a:rPr>
              <a:t>.00–9.40 Oppitunneilla vierailut </a:t>
            </a:r>
          </a:p>
          <a:p>
            <a:pPr>
              <a:lnSpc>
                <a:spcPct val="106000"/>
              </a:lnSpc>
              <a:spcAft>
                <a:spcPts val="795"/>
              </a:spcAft>
            </a:pPr>
            <a:r>
              <a:rPr lang="fi-FI" sz="2000" dirty="0">
                <a:ea typeface="Calibri" panose="020F0502020204030204" pitchFamily="34" charset="0"/>
              </a:rPr>
              <a:t>Klo 9.40-10.00 Välitunti</a:t>
            </a:r>
            <a:endParaRPr lang="fi-FI" sz="20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795"/>
              </a:spcAft>
            </a:pPr>
            <a:r>
              <a:rPr lang="fi-FI" sz="2000" dirty="0">
                <a:effectLst/>
                <a:ea typeface="Calibri" panose="020F0502020204030204" pitchFamily="34" charset="0"/>
              </a:rPr>
              <a:t>Klo 10.00-11.30 Oppitunneilla erillisen aikataulun mukaan (tutorit)</a:t>
            </a:r>
          </a:p>
          <a:p>
            <a:pPr>
              <a:lnSpc>
                <a:spcPct val="106000"/>
              </a:lnSpc>
              <a:spcAft>
                <a:spcPts val="795"/>
              </a:spcAft>
            </a:pPr>
            <a:r>
              <a:rPr lang="fi-FI" sz="2000" dirty="0">
                <a:effectLst/>
                <a:ea typeface="Calibri" panose="020F0502020204030204" pitchFamily="34" charset="0"/>
              </a:rPr>
              <a:t>Klo 11.30-12.15 Ruokailu </a:t>
            </a:r>
          </a:p>
          <a:p>
            <a:pPr>
              <a:lnSpc>
                <a:spcPct val="106000"/>
              </a:lnSpc>
              <a:spcAft>
                <a:spcPts val="795"/>
              </a:spcAft>
            </a:pPr>
            <a:r>
              <a:rPr lang="fi-FI" sz="2000" dirty="0">
                <a:effectLst/>
                <a:ea typeface="Calibri" panose="020F0502020204030204" pitchFamily="34" charset="0"/>
              </a:rPr>
              <a:t>Klo 12.15 Siirtyminen </a:t>
            </a:r>
            <a:r>
              <a:rPr lang="fi-FI" sz="2000" dirty="0" err="1">
                <a:effectLst/>
                <a:ea typeface="Calibri" panose="020F0502020204030204" pitchFamily="34" charset="0"/>
              </a:rPr>
              <a:t>Yrkkärille</a:t>
            </a:r>
            <a:r>
              <a:rPr lang="fi-FI" sz="2000" dirty="0">
                <a:effectLst/>
                <a:ea typeface="Calibri" panose="020F0502020204030204" pitchFamily="34" charset="0"/>
              </a:rPr>
              <a:t> oman ryhmän ja tutorin kanssa. Lasisiipi tutuksi –suunnistus klo 12.30-13.15.</a:t>
            </a:r>
          </a:p>
          <a:p>
            <a:pPr>
              <a:lnSpc>
                <a:spcPct val="106000"/>
              </a:lnSpc>
              <a:spcAft>
                <a:spcPts val="795"/>
              </a:spcAft>
            </a:pPr>
            <a:r>
              <a:rPr lang="fi-FI" sz="2000" dirty="0">
                <a:effectLst/>
                <a:ea typeface="Calibri" panose="020F0502020204030204" pitchFamily="34" charset="0"/>
              </a:rPr>
              <a:t>Klo 13.</a:t>
            </a:r>
            <a:r>
              <a:rPr lang="fi-FI" sz="2000" dirty="0">
                <a:ea typeface="Calibri" panose="020F0502020204030204" pitchFamily="34" charset="0"/>
              </a:rPr>
              <a:t>30</a:t>
            </a:r>
            <a:r>
              <a:rPr lang="fi-FI" sz="2000" dirty="0">
                <a:effectLst/>
                <a:ea typeface="Calibri" panose="020F0502020204030204" pitchFamily="34" charset="0"/>
              </a:rPr>
              <a:t>–13.45 Kahvitus koulukeskuksessa, </a:t>
            </a:r>
            <a:r>
              <a:rPr lang="fi-FI" sz="2000" dirty="0" err="1">
                <a:effectLst/>
                <a:ea typeface="Calibri" panose="020F0502020204030204" pitchFamily="34" charset="0"/>
              </a:rPr>
              <a:t>täsmäpäivä</a:t>
            </a:r>
            <a:r>
              <a:rPr lang="fi-FI" sz="2000" dirty="0">
                <a:effectLst/>
                <a:ea typeface="Calibri" panose="020F0502020204030204" pitchFamily="34" charset="0"/>
              </a:rPr>
              <a:t> päättyy. </a:t>
            </a:r>
            <a:endParaRPr lang="fi-F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fi-FI" b="1" dirty="0"/>
              <a:t>Verkostoitunut yleislukio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572016"/>
          </a:xfrm>
        </p:spPr>
        <p:txBody>
          <a:bodyPr/>
          <a:lstStyle/>
          <a:p>
            <a:r>
              <a:rPr lang="fi-FI" dirty="0"/>
              <a:t>155 opiskelijaa, 20 opettajaa</a:t>
            </a:r>
          </a:p>
          <a:p>
            <a:r>
              <a:rPr lang="fi-FI" dirty="0"/>
              <a:t>Monipuolinen yleislukio, joka profiloitunut yrittäjyyteen, kansainvälisyyteen ja liikunnan monilajiryhmän toimintaan</a:t>
            </a:r>
          </a:p>
          <a:p>
            <a:r>
              <a:rPr lang="fi-FI" dirty="0"/>
              <a:t>Perinteisesti pärjännyt valtakunnallisesti hyvin yo-kirjoitusten tuloksissa</a:t>
            </a:r>
          </a:p>
          <a:p>
            <a:r>
              <a:rPr lang="fi-FI" dirty="0"/>
              <a:t>Noin 85% ylioppilaista sijoittunut yliopistoihin ja ammattikorkeakouluihin</a:t>
            </a:r>
          </a:p>
        </p:txBody>
      </p:sp>
    </p:spTree>
    <p:extLst>
      <p:ext uri="{BB962C8B-B14F-4D97-AF65-F5344CB8AC3E}">
        <p14:creationId xmlns:p14="http://schemas.microsoft.com/office/powerpoint/2010/main" val="1203673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fi-FI" b="1" dirty="0"/>
              <a:t>Liikunnan monilajiryhmä</a:t>
            </a:r>
          </a:p>
        </p:txBody>
      </p:sp>
      <p:pic>
        <p:nvPicPr>
          <p:cNvPr id="8" name="Sisällön paikkamerkki 7" descr="Kuva, joka sisältää kohteen urheilupeli, urheilu, henkilö, lentopallo">
            <a:extLst>
              <a:ext uri="{FF2B5EF4-FFF2-40B4-BE49-F238E27FC236}">
                <a16:creationId xmlns:a16="http://schemas.microsoft.com/office/drawing/2014/main" id="{8E9FB17D-10C4-AF78-55C6-C21D2B2F6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576" y="1000107"/>
            <a:ext cx="7704856" cy="5750015"/>
          </a:xfr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1D156A8D-3834-74A1-D098-0B1BF3468EAC}"/>
              </a:ext>
            </a:extLst>
          </p:cNvPr>
          <p:cNvSpPr txBox="1"/>
          <p:nvPr/>
        </p:nvSpPr>
        <p:spPr>
          <a:xfrm>
            <a:off x="6588224" y="5013176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err="1">
                <a:highlight>
                  <a:srgbClr val="FFFF00"/>
                </a:highlight>
              </a:rPr>
              <a:t>KLL:n</a:t>
            </a:r>
            <a:r>
              <a:rPr lang="fi-FI" b="1" dirty="0">
                <a:highlight>
                  <a:srgbClr val="FFFF00"/>
                </a:highlight>
              </a:rPr>
              <a:t> mestarit</a:t>
            </a:r>
          </a:p>
          <a:p>
            <a:r>
              <a:rPr lang="fi-FI" b="1" dirty="0">
                <a:highlight>
                  <a:srgbClr val="FFFF00"/>
                </a:highlight>
              </a:rPr>
              <a:t>joulukuu 2025</a:t>
            </a:r>
          </a:p>
        </p:txBody>
      </p:sp>
    </p:spTree>
    <p:extLst>
      <p:ext uri="{BB962C8B-B14F-4D97-AF65-F5344CB8AC3E}">
        <p14:creationId xmlns:p14="http://schemas.microsoft.com/office/powerpoint/2010/main" val="2576464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543290"/>
            <a:ext cx="8229600" cy="725470"/>
          </a:xfrm>
        </p:spPr>
        <p:txBody>
          <a:bodyPr/>
          <a:lstStyle/>
          <a:p>
            <a:r>
              <a:rPr lang="fi-FI" sz="3600" b="1" dirty="0"/>
              <a:t>Yrittäjyys – Sinustako uusi Warren Buffet?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04AA39D-D13E-1BB1-52AE-7921948D6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810" y="1700808"/>
            <a:ext cx="8229600" cy="3888432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139C0E66-B00C-8948-9F98-555B97AC86FD}"/>
              </a:ext>
            </a:extLst>
          </p:cNvPr>
          <p:cNvSpPr txBox="1"/>
          <p:nvPr/>
        </p:nvSpPr>
        <p:spPr>
          <a:xfrm>
            <a:off x="4572000" y="1700808"/>
            <a:ext cx="4070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>
                <a:solidFill>
                  <a:schemeClr val="bg1"/>
                </a:solidFill>
              </a:rPr>
              <a:t>NYTin</a:t>
            </a:r>
            <a:r>
              <a:rPr lang="fi-FI" dirty="0">
                <a:solidFill>
                  <a:schemeClr val="bg1"/>
                </a:solidFill>
              </a:rPr>
              <a:t> lukiolaisen sijoittajakoulu YH7</a:t>
            </a:r>
            <a:r>
              <a:rPr lang="fi-FI" dirty="0"/>
              <a:t>A</a:t>
            </a:r>
          </a:p>
          <a:p>
            <a:r>
              <a:rPr lang="fi-FI" dirty="0"/>
              <a:t>-</a:t>
            </a:r>
            <a:r>
              <a:rPr lang="fi-FI" dirty="0">
                <a:solidFill>
                  <a:schemeClr val="bg1"/>
                </a:solidFill>
              </a:rPr>
              <a:t>ykköseltä kakkosen kevääseen </a:t>
            </a:r>
            <a:r>
              <a:rPr lang="fi-FI" dirty="0" err="1">
                <a:solidFill>
                  <a:schemeClr val="bg1"/>
                </a:solidFill>
              </a:rPr>
              <a:t>asti</a:t>
            </a:r>
            <a:r>
              <a:rPr lang="fi-FI" dirty="0" err="1"/>
              <a:t>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519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429452-0531-D6D3-A591-B3920C9E0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fi-FI" b="1" dirty="0"/>
              <a:t>Kansainväliset projektit ja retket</a:t>
            </a:r>
          </a:p>
        </p:txBody>
      </p:sp>
      <p:pic>
        <p:nvPicPr>
          <p:cNvPr id="4" name="Kuva 3" descr="Kuva, joka sisältää kohteen vaate, henkilö, hymy, nainen&#10;&#10;Tekoälyllä luotu sisältö voi olla virheellistä.">
            <a:extLst>
              <a:ext uri="{FF2B5EF4-FFF2-40B4-BE49-F238E27FC236}">
                <a16:creationId xmlns:a16="http://schemas.microsoft.com/office/drawing/2014/main" id="{B2958DD2-F951-36A0-0D8A-E59FA2B7B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7168519" cy="4928357"/>
          </a:xfrm>
          <a:prstGeom prst="rect">
            <a:avLst/>
          </a:prstGeom>
          <a:noFill/>
        </p:spPr>
      </p:pic>
      <p:pic>
        <p:nvPicPr>
          <p:cNvPr id="6" name="Kuva 5" descr="Kuva, joka sisältää kohteen vaate, henkilö, puku, hymy&#10;&#10;Tekoälyllä luotu sisältö voi olla virheellistä.">
            <a:extLst>
              <a:ext uri="{FF2B5EF4-FFF2-40B4-BE49-F238E27FC236}">
                <a16:creationId xmlns:a16="http://schemas.microsoft.com/office/drawing/2014/main" id="{CE04F05E-A8BF-093B-E199-F6D71BD6B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2970245"/>
            <a:ext cx="2915816" cy="3887755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9F448ED4-65C6-0FFD-29EF-5743CFDCAEDE}"/>
              </a:ext>
            </a:extLst>
          </p:cNvPr>
          <p:cNvSpPr txBox="1"/>
          <p:nvPr/>
        </p:nvSpPr>
        <p:spPr>
          <a:xfrm>
            <a:off x="7309293" y="1639943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highlight>
                  <a:srgbClr val="FFFF00"/>
                </a:highlight>
              </a:rPr>
              <a:t>Keväällä 2026</a:t>
            </a:r>
          </a:p>
          <a:p>
            <a:r>
              <a:rPr lang="fi-FI" b="1" dirty="0">
                <a:highlight>
                  <a:srgbClr val="FFFF00"/>
                </a:highlight>
              </a:rPr>
              <a:t>kohti Sisiliaa!</a:t>
            </a:r>
          </a:p>
        </p:txBody>
      </p:sp>
    </p:spTree>
    <p:extLst>
      <p:ext uri="{BB962C8B-B14F-4D97-AF65-F5344CB8AC3E}">
        <p14:creationId xmlns:p14="http://schemas.microsoft.com/office/powerpoint/2010/main" val="985100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E57BFC-FA76-2C4A-B480-16CAA940C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txBody>
          <a:bodyPr/>
          <a:lstStyle/>
          <a:p>
            <a:r>
              <a:rPr lang="fi-FI" b="1" dirty="0"/>
              <a:t>Puhetaitokilpailu 2026: sijat 1-2 ja 4-5</a:t>
            </a:r>
          </a:p>
        </p:txBody>
      </p:sp>
      <p:pic>
        <p:nvPicPr>
          <p:cNvPr id="4" name="Kuva 3" descr="Kuva, joka sisältää kohteen vaate, henkilö, mies, jalkineet&#10;&#10;Tekoälyllä luotu sisältö voi olla virheellistä.">
            <a:extLst>
              <a:ext uri="{FF2B5EF4-FFF2-40B4-BE49-F238E27FC236}">
                <a16:creationId xmlns:a16="http://schemas.microsoft.com/office/drawing/2014/main" id="{C3A0C782-D71C-B260-69D2-2A587E67E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107467"/>
            <a:ext cx="7034011" cy="527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73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b="1" dirty="0"/>
              <a:t>Lukiodiplomit: musiikki, kuvataide, liikunta ja tanssi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17638"/>
            <a:ext cx="7739063" cy="5226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fi-FI" sz="2400" dirty="0"/>
          </a:p>
          <a:p>
            <a:pPr lvl="1" eaLnBrk="1" hangingPunct="1">
              <a:lnSpc>
                <a:spcPct val="90000"/>
              </a:lnSpc>
            </a:pPr>
            <a:endParaRPr lang="fi-FI" sz="2400" dirty="0"/>
          </a:p>
          <a:p>
            <a:pPr lvl="1" eaLnBrk="1" hangingPunct="1">
              <a:lnSpc>
                <a:spcPct val="90000"/>
              </a:lnSpc>
            </a:pPr>
            <a:endParaRPr lang="fi-FI" sz="240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F827F3-D55F-4F0E-AC59-5A9D35E6B293}" type="datetime1">
              <a:rPr lang="fi-FI" smtClean="0"/>
              <a:pPr>
                <a:defRPr/>
              </a:pPr>
              <a:t>19.1.2026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50AB-10E9-4EB4-8149-9BEF1870D105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pic>
        <p:nvPicPr>
          <p:cNvPr id="3" name="Kuva 2" descr="Kuva, joka sisältää kohteen henkilö, urheilu&#10;&#10;Kuvaus luotu automaattisesti">
            <a:extLst>
              <a:ext uri="{FF2B5EF4-FFF2-40B4-BE49-F238E27FC236}">
                <a16:creationId xmlns:a16="http://schemas.microsoft.com/office/drawing/2014/main" id="{17537ED0-8453-2070-69A5-EC91F625E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4" y="1420897"/>
            <a:ext cx="8229599" cy="5481831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DD98A6F0-B857-015A-9D5A-6FFD6F927017}"/>
              </a:ext>
            </a:extLst>
          </p:cNvPr>
          <p:cNvSpPr txBox="1"/>
          <p:nvPr/>
        </p:nvSpPr>
        <p:spPr>
          <a:xfrm>
            <a:off x="1115616" y="5733256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highlight>
                  <a:srgbClr val="FFFF00"/>
                </a:highlight>
              </a:rPr>
              <a:t>Syksyllä 2029</a:t>
            </a:r>
          </a:p>
          <a:p>
            <a:r>
              <a:rPr lang="fi-FI" b="1" dirty="0">
                <a:highlight>
                  <a:srgbClr val="FFFF00"/>
                </a:highlight>
              </a:rPr>
              <a:t>yo-kirjoitusaineiksi</a:t>
            </a:r>
          </a:p>
        </p:txBody>
      </p:sp>
    </p:spTree>
    <p:extLst>
      <p:ext uri="{BB962C8B-B14F-4D97-AF65-F5344CB8AC3E}">
        <p14:creationId xmlns:p14="http://schemas.microsoft.com/office/powerpoint/2010/main" val="916023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4F72B5-8A5B-0FDD-9B9B-7521C607E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fi-FI" b="1" dirty="0"/>
              <a:t>Lukion erityisiä opintojaksoja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10EAA4-5373-3F3D-80BF-C143C7984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wrap="square" anchor="t">
            <a:normAutofit/>
          </a:bodyPr>
          <a:lstStyle/>
          <a:p>
            <a:r>
              <a:rPr lang="fi-FI" dirty="0"/>
              <a:t>Tähdet ja avaruus</a:t>
            </a:r>
          </a:p>
          <a:p>
            <a:r>
              <a:rPr lang="fi-FI" dirty="0"/>
              <a:t>Lukiolaisen sijoittajakoulu</a:t>
            </a:r>
          </a:p>
          <a:p>
            <a:r>
              <a:rPr lang="fi-FI" dirty="0"/>
              <a:t>Reippaasti luontoon</a:t>
            </a:r>
          </a:p>
          <a:p>
            <a:r>
              <a:rPr lang="fi-FI" dirty="0"/>
              <a:t>Lumilajit tutuksi</a:t>
            </a:r>
          </a:p>
          <a:p>
            <a:r>
              <a:rPr lang="fi-FI" dirty="0" err="1"/>
              <a:t>Let’s</a:t>
            </a:r>
            <a:r>
              <a:rPr lang="fi-FI" dirty="0"/>
              <a:t> </a:t>
            </a:r>
            <a:r>
              <a:rPr lang="fi-FI" dirty="0" err="1"/>
              <a:t>dance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1D7573A-ECBC-7B2C-BF48-B19210C08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en-US" dirty="0" err="1"/>
              <a:t>Musiikkivideopaja</a:t>
            </a:r>
            <a:endParaRPr lang="en-US" dirty="0"/>
          </a:p>
          <a:p>
            <a:r>
              <a:rPr lang="en-US" dirty="0" err="1"/>
              <a:t>Lukupassi</a:t>
            </a:r>
            <a:endParaRPr lang="en-US" dirty="0"/>
          </a:p>
          <a:p>
            <a:r>
              <a:rPr lang="en-US" dirty="0" err="1"/>
              <a:t>Ilmaisutaito</a:t>
            </a:r>
            <a:endParaRPr lang="en-US" dirty="0"/>
          </a:p>
          <a:p>
            <a:r>
              <a:rPr lang="en-US" dirty="0" err="1"/>
              <a:t>Elokuvan</a:t>
            </a:r>
            <a:r>
              <a:rPr lang="en-US" dirty="0"/>
              <a:t> </a:t>
            </a:r>
            <a:r>
              <a:rPr lang="en-US" dirty="0" err="1"/>
              <a:t>lumoa</a:t>
            </a:r>
            <a:endParaRPr lang="en-US" dirty="0"/>
          </a:p>
          <a:p>
            <a:r>
              <a:rPr lang="en-US" dirty="0" err="1"/>
              <a:t>Verkko-ohjelmointi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66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199</Words>
  <Application>Microsoft Office PowerPoint</Application>
  <PresentationFormat>Näytössä katseltava diaesitys (4:3)</PresentationFormat>
  <Paragraphs>52</Paragraphs>
  <Slides>10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Office-teema</vt:lpstr>
      <vt:lpstr>TERVETULOA KAUHAVAN LUKIOON!</vt:lpstr>
      <vt:lpstr>Päivän ohjelma</vt:lpstr>
      <vt:lpstr>Verkostoitunut yleislukio</vt:lpstr>
      <vt:lpstr>Liikunnan monilajiryhmä</vt:lpstr>
      <vt:lpstr>Yrittäjyys – Sinustako uusi Warren Buffet?</vt:lpstr>
      <vt:lpstr>Kansainväliset projektit ja retket</vt:lpstr>
      <vt:lpstr>Puhetaitokilpailu 2026: sijat 1-2 ja 4-5</vt:lpstr>
      <vt:lpstr>Lukiodiplomit: musiikki, kuvataide, liikunta ja tanssi</vt:lpstr>
      <vt:lpstr>Lukion erityisiä opintojaksoja</vt:lpstr>
      <vt:lpstr>Kohti valkolakkia ja jatko-opintoja</vt:lpstr>
    </vt:vector>
  </TitlesOfParts>
  <Company>BSTR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Anssi Hanhimäki</dc:creator>
  <cp:lastModifiedBy>Toni Uusimäki</cp:lastModifiedBy>
  <cp:revision>74</cp:revision>
  <dcterms:created xsi:type="dcterms:W3CDTF">2011-01-13T13:05:07Z</dcterms:created>
  <dcterms:modified xsi:type="dcterms:W3CDTF">2026-01-19T20:46:58Z</dcterms:modified>
</cp:coreProperties>
</file>