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2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1d94e600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1d94e600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1d94e600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91d94e600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1d94e600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1d94e600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1d94e600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1d94e600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1d94e6002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1d94e6002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1d94e600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1d94e600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1d94e600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91d94e600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1d94e600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91d94e600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joulujuhlaohjelma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769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descr="a white background with four gold diamonds and a cross (Tarjoaja: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700" y="2478750"/>
            <a:ext cx="2549700" cy="243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 descr="a white background with four gold diamonds and a cross (Tarjoaja: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037" y="460625"/>
            <a:ext cx="2549700" cy="2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 descr="a white background with four gold diamonds and a cross (Tarjoaja: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550" y="298900"/>
            <a:ext cx="1448950" cy="1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 descr="a white background with four gold diamonds and a cross (Tarjoaja: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50" y="3904750"/>
            <a:ext cx="859225" cy="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250" y="-222250"/>
            <a:ext cx="5396074" cy="539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8100" y="-152400"/>
            <a:ext cx="9750397" cy="61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0524" y="-843969"/>
            <a:ext cx="9744527" cy="6451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9" title="christmas-3809544_1280.jpg"/>
          <p:cNvPicPr preferRelativeResize="0"/>
          <p:nvPr/>
        </p:nvPicPr>
        <p:blipFill rotWithShape="1">
          <a:blip r:embed="rId3">
            <a:alphaModFix/>
          </a:blip>
          <a:srcRect r="19807" b="11323"/>
          <a:stretch/>
        </p:blipFill>
        <p:spPr>
          <a:xfrm>
            <a:off x="0" y="-1737776"/>
            <a:ext cx="9812976" cy="723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 txBox="1"/>
          <p:nvPr/>
        </p:nvSpPr>
        <p:spPr>
          <a:xfrm>
            <a:off x="949979" y="553770"/>
            <a:ext cx="4523100" cy="3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Joulupuu on rakennettu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Joulupuu on rakennettu: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joulu on jo ovella;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namusia ripustettu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ompi kuusen oksilla.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Kuusen pienet kynttiläiset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valaisevat kauniisti;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ympärillä lapsukaiset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laulelevat sulosti.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Kiitos sulle Jeesuksemme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kallis Vapahtajamme,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kun sä tulit vieraaksemme,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fi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paras joululahjamme</a:t>
            </a:r>
            <a:r>
              <a:rPr lang="fi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4975"/>
            <a:ext cx="9173673" cy="60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32" title="christmas-tree-1081321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9334" y="-1312022"/>
            <a:ext cx="9851059" cy="65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Näytössä katseltava esitys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Poppins</vt:lpstr>
      <vt:lpstr>Simple Light</vt:lpstr>
      <vt:lpstr>Simple Dark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Toni Uusimäki</dc:creator>
  <cp:lastModifiedBy>Toni Uusimäki</cp:lastModifiedBy>
  <cp:revision>1</cp:revision>
  <dcterms:modified xsi:type="dcterms:W3CDTF">2025-12-17T08:05:16Z</dcterms:modified>
</cp:coreProperties>
</file>