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2" r:id="rId2"/>
    <p:sldId id="354" r:id="rId3"/>
    <p:sldId id="263" r:id="rId4"/>
    <p:sldId id="264" r:id="rId5"/>
    <p:sldId id="355" r:id="rId6"/>
    <p:sldId id="269" r:id="rId7"/>
    <p:sldId id="270"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8" d="100"/>
          <a:sy n="98" d="100"/>
        </p:scale>
        <p:origin x="11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23048" y="1122362"/>
            <a:ext cx="8382000" cy="1800000"/>
          </a:xfrm>
        </p:spPr>
        <p:txBody>
          <a:bodyPr anchor="t" anchorCtr="0"/>
          <a:lstStyle>
            <a:lvl1pPr algn="l">
              <a:defRPr sz="6500">
                <a:solidFill>
                  <a:schemeClr val="tx2"/>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23048" y="4155142"/>
            <a:ext cx="8382000" cy="1250576"/>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7" name="Päivämäärän paikkamerkki 6">
            <a:extLst>
              <a:ext uri="{FF2B5EF4-FFF2-40B4-BE49-F238E27FC236}">
                <a16:creationId xmlns:a16="http://schemas.microsoft.com/office/drawing/2014/main" id="{ED134F8E-4153-4C13-8B3F-12F9BDF07385}"/>
              </a:ext>
            </a:extLst>
          </p:cNvPr>
          <p:cNvSpPr>
            <a:spLocks noGrp="1"/>
          </p:cNvSpPr>
          <p:nvPr>
            <p:ph type="dt" sz="half" idx="10"/>
          </p:nvPr>
        </p:nvSpPr>
        <p:spPr/>
        <p:txBody>
          <a:bodyPr/>
          <a:lstStyle>
            <a:lvl1pPr>
              <a:defRPr>
                <a:solidFill>
                  <a:schemeClr val="tx2"/>
                </a:solidFill>
              </a:defRPr>
            </a:lvl1pPr>
          </a:lstStyle>
          <a:p>
            <a:fld id="{E26D65EC-B164-4B49-BECB-93E513EB2464}" type="datetime1">
              <a:rPr lang="fi-FI" smtClean="0"/>
              <a:t>27.9.2023</a:t>
            </a:fld>
            <a:endParaRPr lang="fi-FI" dirty="0"/>
          </a:p>
        </p:txBody>
      </p:sp>
      <p:sp>
        <p:nvSpPr>
          <p:cNvPr id="8" name="Alatunnisteen paikkamerkki 7">
            <a:extLst>
              <a:ext uri="{FF2B5EF4-FFF2-40B4-BE49-F238E27FC236}">
                <a16:creationId xmlns:a16="http://schemas.microsoft.com/office/drawing/2014/main" id="{2742299B-DAD2-4F25-A9B7-A0CE23149785}"/>
              </a:ext>
            </a:extLst>
          </p:cNvPr>
          <p:cNvSpPr>
            <a:spLocks noGrp="1"/>
          </p:cNvSpPr>
          <p:nvPr>
            <p:ph type="ftr" sz="quarter" idx="11"/>
          </p:nvPr>
        </p:nvSpPr>
        <p:spPr/>
        <p:txBody>
          <a:bodyPr/>
          <a:lstStyle>
            <a:lvl1pPr>
              <a:defRPr>
                <a:solidFill>
                  <a:schemeClr val="tx2"/>
                </a:solidFill>
              </a:defRPr>
            </a:lvl1pPr>
          </a:lstStyle>
          <a:p>
            <a:endParaRPr lang="fi-FI" dirty="0"/>
          </a:p>
        </p:txBody>
      </p:sp>
      <p:sp>
        <p:nvSpPr>
          <p:cNvPr id="9" name="Dian numeron paikkamerkki 8">
            <a:extLst>
              <a:ext uri="{FF2B5EF4-FFF2-40B4-BE49-F238E27FC236}">
                <a16:creationId xmlns:a16="http://schemas.microsoft.com/office/drawing/2014/main" id="{06B18C79-4C54-48B8-9FDB-ACA81B27F76A}"/>
              </a:ext>
            </a:extLst>
          </p:cNvPr>
          <p:cNvSpPr>
            <a:spLocks noGrp="1"/>
          </p:cNvSpPr>
          <p:nvPr>
            <p:ph type="sldNum" sz="quarter" idx="12"/>
          </p:nvPr>
        </p:nvSpPr>
        <p:spPr/>
        <p:txBody>
          <a:bodyPr/>
          <a:lstStyle>
            <a:lvl1pPr>
              <a:defRPr>
                <a:solidFill>
                  <a:schemeClr val="tx2"/>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2381599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12" name="Kuvan paikkamerkki 2">
            <a:extLst>
              <a:ext uri="{FF2B5EF4-FFF2-40B4-BE49-F238E27FC236}">
                <a16:creationId xmlns:a16="http://schemas.microsoft.com/office/drawing/2014/main" id="{98668F75-E8FD-434F-8200-EE0EB996FC3D}"/>
              </a:ext>
            </a:extLst>
          </p:cNvPr>
          <p:cNvSpPr>
            <a:spLocks noGrp="1"/>
          </p:cNvSpPr>
          <p:nvPr>
            <p:ph type="pic" idx="17"/>
          </p:nvPr>
        </p:nvSpPr>
        <p:spPr>
          <a:xfrm>
            <a:off x="-1588" y="-1588"/>
            <a:ext cx="5773738" cy="6859588"/>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565275 w 12192000"/>
              <a:gd name="connsiteY1" fmla="*/ 0 h 6858000"/>
              <a:gd name="connsiteX2" fmla="*/ 12192000 w 12192000"/>
              <a:gd name="connsiteY2" fmla="*/ 0 h 6858000"/>
              <a:gd name="connsiteX3" fmla="*/ 12192000 w 12192000"/>
              <a:gd name="connsiteY3" fmla="*/ 6858000 h 6858000"/>
              <a:gd name="connsiteX4" fmla="*/ 0 w 12192000"/>
              <a:gd name="connsiteY4" fmla="*/ 6858000 h 6858000"/>
              <a:gd name="connsiteX5" fmla="*/ 0 w 12192000"/>
              <a:gd name="connsiteY5" fmla="*/ 0 h 6858000"/>
              <a:gd name="connsiteX0" fmla="*/ 1588 w 12193588"/>
              <a:gd name="connsiteY0" fmla="*/ 0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88 w 12193588"/>
              <a:gd name="connsiteY6" fmla="*/ 0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588 w 12193588"/>
              <a:gd name="connsiteY5" fmla="*/ 6858000 h 6858000"/>
              <a:gd name="connsiteX6" fmla="*/ 0 w 12193588"/>
              <a:gd name="connsiteY6" fmla="*/ 374650 h 6858000"/>
              <a:gd name="connsiteX7" fmla="*/ 1566863 w 12193588"/>
              <a:gd name="connsiteY7"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8313 w 12193588"/>
              <a:gd name="connsiteY4" fmla="*/ 6486525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6726 w 12193588"/>
              <a:gd name="connsiteY4" fmla="*/ 6484938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6097588 w 12193588"/>
              <a:gd name="connsiteY2" fmla="*/ 0 h 6858000"/>
              <a:gd name="connsiteX3" fmla="*/ 12193588 w 12193588"/>
              <a:gd name="connsiteY3" fmla="*/ 0 h 6858000"/>
              <a:gd name="connsiteX4" fmla="*/ 12193588 w 12193588"/>
              <a:gd name="connsiteY4" fmla="*/ 6483350 h 6858000"/>
              <a:gd name="connsiteX5" fmla="*/ 10626726 w 12193588"/>
              <a:gd name="connsiteY5" fmla="*/ 6484938 h 6858000"/>
              <a:gd name="connsiteX6" fmla="*/ 10626726 w 12193588"/>
              <a:gd name="connsiteY6" fmla="*/ 6856413 h 6858000"/>
              <a:gd name="connsiteX7" fmla="*/ 1588 w 12193588"/>
              <a:gd name="connsiteY7" fmla="*/ 6858000 h 6858000"/>
              <a:gd name="connsiteX8" fmla="*/ 0 w 12193588"/>
              <a:gd name="connsiteY8" fmla="*/ 374650 h 6858000"/>
              <a:gd name="connsiteX9" fmla="*/ 1566863 w 12193588"/>
              <a:gd name="connsiteY9" fmla="*/ 373062 h 6858000"/>
              <a:gd name="connsiteX0" fmla="*/ 1566863 w 12193588"/>
              <a:gd name="connsiteY0" fmla="*/ 373062 h 6858000"/>
              <a:gd name="connsiteX1" fmla="*/ 1566863 w 12193588"/>
              <a:gd name="connsiteY1" fmla="*/ 0 h 6858000"/>
              <a:gd name="connsiteX2" fmla="*/ 6097588 w 12193588"/>
              <a:gd name="connsiteY2" fmla="*/ 0 h 6858000"/>
              <a:gd name="connsiteX3" fmla="*/ 12193588 w 12193588"/>
              <a:gd name="connsiteY3" fmla="*/ 0 h 6858000"/>
              <a:gd name="connsiteX4" fmla="*/ 12193588 w 12193588"/>
              <a:gd name="connsiteY4" fmla="*/ 6483350 h 6858000"/>
              <a:gd name="connsiteX5" fmla="*/ 10626726 w 12193588"/>
              <a:gd name="connsiteY5" fmla="*/ 6484938 h 6858000"/>
              <a:gd name="connsiteX6" fmla="*/ 10626726 w 12193588"/>
              <a:gd name="connsiteY6" fmla="*/ 6856413 h 6858000"/>
              <a:gd name="connsiteX7" fmla="*/ 6097588 w 12193588"/>
              <a:gd name="connsiteY7" fmla="*/ 6858000 h 6858000"/>
              <a:gd name="connsiteX8" fmla="*/ 1588 w 12193588"/>
              <a:gd name="connsiteY8" fmla="*/ 6858000 h 6858000"/>
              <a:gd name="connsiteX9" fmla="*/ 0 w 12193588"/>
              <a:gd name="connsiteY9" fmla="*/ 374650 h 6858000"/>
              <a:gd name="connsiteX10" fmla="*/ 1566863 w 12193588"/>
              <a:gd name="connsiteY10" fmla="*/ 373062 h 6858000"/>
              <a:gd name="connsiteX0" fmla="*/ 1566863 w 12193588"/>
              <a:gd name="connsiteY0" fmla="*/ 373062 h 6858000"/>
              <a:gd name="connsiteX1" fmla="*/ 1566863 w 12193588"/>
              <a:gd name="connsiteY1" fmla="*/ 0 h 6858000"/>
              <a:gd name="connsiteX2" fmla="*/ 6097588 w 12193588"/>
              <a:gd name="connsiteY2" fmla="*/ 0 h 6858000"/>
              <a:gd name="connsiteX3" fmla="*/ 12193588 w 12193588"/>
              <a:gd name="connsiteY3" fmla="*/ 0 h 6858000"/>
              <a:gd name="connsiteX4" fmla="*/ 12193588 w 12193588"/>
              <a:gd name="connsiteY4" fmla="*/ 6483350 h 6858000"/>
              <a:gd name="connsiteX5" fmla="*/ 10626726 w 12193588"/>
              <a:gd name="connsiteY5" fmla="*/ 6484938 h 6858000"/>
              <a:gd name="connsiteX6" fmla="*/ 6097588 w 12193588"/>
              <a:gd name="connsiteY6" fmla="*/ 6858000 h 6858000"/>
              <a:gd name="connsiteX7" fmla="*/ 1588 w 12193588"/>
              <a:gd name="connsiteY7" fmla="*/ 6858000 h 6858000"/>
              <a:gd name="connsiteX8" fmla="*/ 0 w 12193588"/>
              <a:gd name="connsiteY8" fmla="*/ 374650 h 6858000"/>
              <a:gd name="connsiteX9" fmla="*/ 1566863 w 12193588"/>
              <a:gd name="connsiteY9" fmla="*/ 373062 h 6858000"/>
              <a:gd name="connsiteX0" fmla="*/ 1566863 w 12193588"/>
              <a:gd name="connsiteY0" fmla="*/ 373062 h 6858000"/>
              <a:gd name="connsiteX1" fmla="*/ 1566863 w 12193588"/>
              <a:gd name="connsiteY1" fmla="*/ 0 h 6858000"/>
              <a:gd name="connsiteX2" fmla="*/ 6097588 w 12193588"/>
              <a:gd name="connsiteY2" fmla="*/ 0 h 6858000"/>
              <a:gd name="connsiteX3" fmla="*/ 12193588 w 12193588"/>
              <a:gd name="connsiteY3" fmla="*/ 0 h 6858000"/>
              <a:gd name="connsiteX4" fmla="*/ 12193588 w 12193588"/>
              <a:gd name="connsiteY4" fmla="*/ 6483350 h 6858000"/>
              <a:gd name="connsiteX5" fmla="*/ 6097588 w 12193588"/>
              <a:gd name="connsiteY5" fmla="*/ 6858000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6097588 w 12193588"/>
              <a:gd name="connsiteY2" fmla="*/ 0 h 6858000"/>
              <a:gd name="connsiteX3" fmla="*/ 12193588 w 12193588"/>
              <a:gd name="connsiteY3" fmla="*/ 0 h 6858000"/>
              <a:gd name="connsiteX4" fmla="*/ 6097588 w 12193588"/>
              <a:gd name="connsiteY4" fmla="*/ 6858000 h 6858000"/>
              <a:gd name="connsiteX5" fmla="*/ 1588 w 12193588"/>
              <a:gd name="connsiteY5" fmla="*/ 6858000 h 6858000"/>
              <a:gd name="connsiteX6" fmla="*/ 0 w 12193588"/>
              <a:gd name="connsiteY6" fmla="*/ 374650 h 6858000"/>
              <a:gd name="connsiteX7" fmla="*/ 1566863 w 12193588"/>
              <a:gd name="connsiteY7" fmla="*/ 373062 h 6858000"/>
              <a:gd name="connsiteX0" fmla="*/ 1566863 w 6097588"/>
              <a:gd name="connsiteY0" fmla="*/ 373062 h 6858000"/>
              <a:gd name="connsiteX1" fmla="*/ 1566863 w 6097588"/>
              <a:gd name="connsiteY1" fmla="*/ 0 h 6858000"/>
              <a:gd name="connsiteX2" fmla="*/ 6097588 w 6097588"/>
              <a:gd name="connsiteY2" fmla="*/ 0 h 6858000"/>
              <a:gd name="connsiteX3" fmla="*/ 6097588 w 6097588"/>
              <a:gd name="connsiteY3" fmla="*/ 6858000 h 6858000"/>
              <a:gd name="connsiteX4" fmla="*/ 1588 w 6097588"/>
              <a:gd name="connsiteY4" fmla="*/ 6858000 h 6858000"/>
              <a:gd name="connsiteX5" fmla="*/ 0 w 6097588"/>
              <a:gd name="connsiteY5" fmla="*/ 374650 h 6858000"/>
              <a:gd name="connsiteX6" fmla="*/ 1566863 w 6097588"/>
              <a:gd name="connsiteY6" fmla="*/ 373062 h 6858000"/>
              <a:gd name="connsiteX0" fmla="*/ 1566863 w 6097588"/>
              <a:gd name="connsiteY0" fmla="*/ 374650 h 6859588"/>
              <a:gd name="connsiteX1" fmla="*/ 1566863 w 6097588"/>
              <a:gd name="connsiteY1" fmla="*/ 1588 h 6859588"/>
              <a:gd name="connsiteX2" fmla="*/ 5773738 w 6097588"/>
              <a:gd name="connsiteY2" fmla="*/ 0 h 6859588"/>
              <a:gd name="connsiteX3" fmla="*/ 6097588 w 6097588"/>
              <a:gd name="connsiteY3" fmla="*/ 1588 h 6859588"/>
              <a:gd name="connsiteX4" fmla="*/ 6097588 w 6097588"/>
              <a:gd name="connsiteY4" fmla="*/ 6859588 h 6859588"/>
              <a:gd name="connsiteX5" fmla="*/ 1588 w 6097588"/>
              <a:gd name="connsiteY5" fmla="*/ 6859588 h 6859588"/>
              <a:gd name="connsiteX6" fmla="*/ 0 w 6097588"/>
              <a:gd name="connsiteY6" fmla="*/ 376238 h 6859588"/>
              <a:gd name="connsiteX7" fmla="*/ 1566863 w 6097588"/>
              <a:gd name="connsiteY7" fmla="*/ 374650 h 6859588"/>
              <a:gd name="connsiteX0" fmla="*/ 1566863 w 6097588"/>
              <a:gd name="connsiteY0" fmla="*/ 374650 h 6859588"/>
              <a:gd name="connsiteX1" fmla="*/ 1566863 w 6097588"/>
              <a:gd name="connsiteY1" fmla="*/ 1588 h 6859588"/>
              <a:gd name="connsiteX2" fmla="*/ 5773738 w 6097588"/>
              <a:gd name="connsiteY2" fmla="*/ 0 h 6859588"/>
              <a:gd name="connsiteX3" fmla="*/ 6097588 w 6097588"/>
              <a:gd name="connsiteY3" fmla="*/ 1588 h 6859588"/>
              <a:gd name="connsiteX4" fmla="*/ 6097588 w 6097588"/>
              <a:gd name="connsiteY4" fmla="*/ 6859588 h 6859588"/>
              <a:gd name="connsiteX5" fmla="*/ 5772151 w 6097588"/>
              <a:gd name="connsiteY5" fmla="*/ 6859588 h 6859588"/>
              <a:gd name="connsiteX6" fmla="*/ 1588 w 6097588"/>
              <a:gd name="connsiteY6" fmla="*/ 6859588 h 6859588"/>
              <a:gd name="connsiteX7" fmla="*/ 0 w 6097588"/>
              <a:gd name="connsiteY7" fmla="*/ 376238 h 6859588"/>
              <a:gd name="connsiteX8" fmla="*/ 1566863 w 6097588"/>
              <a:gd name="connsiteY8" fmla="*/ 374650 h 6859588"/>
              <a:gd name="connsiteX0" fmla="*/ 1566863 w 6097588"/>
              <a:gd name="connsiteY0" fmla="*/ 374650 h 6859588"/>
              <a:gd name="connsiteX1" fmla="*/ 1566863 w 6097588"/>
              <a:gd name="connsiteY1" fmla="*/ 1588 h 6859588"/>
              <a:gd name="connsiteX2" fmla="*/ 5773738 w 6097588"/>
              <a:gd name="connsiteY2" fmla="*/ 0 h 6859588"/>
              <a:gd name="connsiteX3" fmla="*/ 6097588 w 6097588"/>
              <a:gd name="connsiteY3" fmla="*/ 1588 h 6859588"/>
              <a:gd name="connsiteX4" fmla="*/ 5772151 w 6097588"/>
              <a:gd name="connsiteY4" fmla="*/ 6859588 h 6859588"/>
              <a:gd name="connsiteX5" fmla="*/ 1588 w 6097588"/>
              <a:gd name="connsiteY5" fmla="*/ 6859588 h 6859588"/>
              <a:gd name="connsiteX6" fmla="*/ 0 w 6097588"/>
              <a:gd name="connsiteY6" fmla="*/ 376238 h 6859588"/>
              <a:gd name="connsiteX7" fmla="*/ 1566863 w 6097588"/>
              <a:gd name="connsiteY7" fmla="*/ 374650 h 6859588"/>
              <a:gd name="connsiteX0" fmla="*/ 1566863 w 5773738"/>
              <a:gd name="connsiteY0" fmla="*/ 374650 h 6859588"/>
              <a:gd name="connsiteX1" fmla="*/ 1566863 w 5773738"/>
              <a:gd name="connsiteY1" fmla="*/ 1588 h 6859588"/>
              <a:gd name="connsiteX2" fmla="*/ 5773738 w 5773738"/>
              <a:gd name="connsiteY2" fmla="*/ 0 h 6859588"/>
              <a:gd name="connsiteX3" fmla="*/ 5772151 w 5773738"/>
              <a:gd name="connsiteY3" fmla="*/ 6859588 h 6859588"/>
              <a:gd name="connsiteX4" fmla="*/ 1588 w 5773738"/>
              <a:gd name="connsiteY4" fmla="*/ 6859588 h 6859588"/>
              <a:gd name="connsiteX5" fmla="*/ 0 w 5773738"/>
              <a:gd name="connsiteY5" fmla="*/ 376238 h 6859588"/>
              <a:gd name="connsiteX6" fmla="*/ 1566863 w 5773738"/>
              <a:gd name="connsiteY6" fmla="*/ 374650 h 6859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3738" h="6859588">
                <a:moveTo>
                  <a:pt x="1566863" y="374650"/>
                </a:moveTo>
                <a:cubicBezTo>
                  <a:pt x="1567392" y="252413"/>
                  <a:pt x="1566334" y="123825"/>
                  <a:pt x="1566863" y="1588"/>
                </a:cubicBezTo>
                <a:lnTo>
                  <a:pt x="5773738" y="0"/>
                </a:lnTo>
                <a:lnTo>
                  <a:pt x="5772151" y="6859588"/>
                </a:lnTo>
                <a:lnTo>
                  <a:pt x="1588" y="6859588"/>
                </a:lnTo>
                <a:cubicBezTo>
                  <a:pt x="1059" y="4698471"/>
                  <a:pt x="529" y="2537355"/>
                  <a:pt x="0" y="376238"/>
                </a:cubicBezTo>
                <a:lnTo>
                  <a:pt x="1566863" y="374650"/>
                </a:lnTo>
                <a:close/>
              </a:path>
            </a:pathLst>
          </a:custGeom>
          <a:solidFill>
            <a:schemeClr val="bg1">
              <a:lumMod val="95000"/>
            </a:schemeClr>
          </a:solidFill>
          <a:ln w="1270">
            <a:noFill/>
          </a:ln>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27527" y="627529"/>
            <a:ext cx="4788000" cy="1344706"/>
          </a:xfrm>
        </p:spPr>
        <p:txBody>
          <a:bodyPr/>
          <a:lstStyle>
            <a:lvl1pPr>
              <a:defRPr>
                <a:solidFill>
                  <a:schemeClr val="bg1"/>
                </a:solidFill>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27527" y="2088776"/>
            <a:ext cx="4788000" cy="1093696"/>
          </a:xfrm>
        </p:spPr>
        <p:txBody>
          <a:bodyPr/>
          <a:lstStyle>
            <a:lvl1pPr>
              <a:defRPr>
                <a:solidFill>
                  <a:schemeClr val="bg1"/>
                </a:solidFill>
              </a:defRPr>
            </a:lvl1pPr>
            <a:lvl2pPr>
              <a:defRPr>
                <a:solidFill>
                  <a:schemeClr val="bg1"/>
                </a:solidFill>
              </a:defRPr>
            </a:lvl2pPr>
            <a:lvl3pPr>
              <a:defRPr sz="1400" i="1">
                <a:solidFill>
                  <a:schemeClr val="bg1"/>
                </a:solidFill>
              </a:defRPr>
            </a:lvl3pPr>
          </a:lstStyle>
          <a:p>
            <a:pPr lvl="0"/>
            <a:r>
              <a:rPr lang="fi-FI"/>
              <a:t>Muokkaa tekstin perustyylejä napsauttamalla</a:t>
            </a:r>
          </a:p>
          <a:p>
            <a:pPr lvl="1"/>
            <a:r>
              <a:rPr lang="fi-FI"/>
              <a:t>toinen taso</a:t>
            </a:r>
          </a:p>
          <a:p>
            <a:pPr lvl="2"/>
            <a:r>
              <a:rPr lang="fi-FI"/>
              <a:t>kolmas taso</a:t>
            </a:r>
          </a:p>
        </p:txBody>
      </p:sp>
      <p:sp>
        <p:nvSpPr>
          <p:cNvPr id="7" name="Sisällön paikkamerkki 2">
            <a:extLst>
              <a:ext uri="{FF2B5EF4-FFF2-40B4-BE49-F238E27FC236}">
                <a16:creationId xmlns:a16="http://schemas.microsoft.com/office/drawing/2014/main" id="{BABB6484-B38D-427A-8DEB-D67D82C7D61E}"/>
              </a:ext>
            </a:extLst>
          </p:cNvPr>
          <p:cNvSpPr>
            <a:spLocks noGrp="1"/>
          </p:cNvSpPr>
          <p:nvPr>
            <p:ph idx="13"/>
          </p:nvPr>
        </p:nvSpPr>
        <p:spPr>
          <a:xfrm>
            <a:off x="6778800" y="2088775"/>
            <a:ext cx="4788000" cy="4140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Päivämäärän paikkamerkki 8">
            <a:extLst>
              <a:ext uri="{FF2B5EF4-FFF2-40B4-BE49-F238E27FC236}">
                <a16:creationId xmlns:a16="http://schemas.microsoft.com/office/drawing/2014/main" id="{7FA0ABEB-59D7-40C3-8959-C4D289EE9725}"/>
              </a:ext>
            </a:extLst>
          </p:cNvPr>
          <p:cNvSpPr>
            <a:spLocks noGrp="1"/>
          </p:cNvSpPr>
          <p:nvPr>
            <p:ph type="dt" sz="half" idx="14"/>
          </p:nvPr>
        </p:nvSpPr>
        <p:spPr/>
        <p:txBody>
          <a:bodyPr/>
          <a:lstStyle>
            <a:lvl1pPr>
              <a:defRPr>
                <a:solidFill>
                  <a:schemeClr val="bg1"/>
                </a:solidFill>
              </a:defRPr>
            </a:lvl1pPr>
          </a:lstStyle>
          <a:p>
            <a:fld id="{99FE3915-94FD-4A59-9890-BEB35B8A127D}" type="datetime1">
              <a:rPr lang="fi-FI" smtClean="0"/>
              <a:t>27.9.2023</a:t>
            </a:fld>
            <a:endParaRPr lang="fi-FI" dirty="0"/>
          </a:p>
        </p:txBody>
      </p:sp>
      <p:sp>
        <p:nvSpPr>
          <p:cNvPr id="10" name="Alatunnisteen paikkamerkki 9">
            <a:extLst>
              <a:ext uri="{FF2B5EF4-FFF2-40B4-BE49-F238E27FC236}">
                <a16:creationId xmlns:a16="http://schemas.microsoft.com/office/drawing/2014/main" id="{6C771D3B-1B78-4BF3-8366-A71AE54EC797}"/>
              </a:ext>
            </a:extLst>
          </p:cNvPr>
          <p:cNvSpPr>
            <a:spLocks noGrp="1"/>
          </p:cNvSpPr>
          <p:nvPr>
            <p:ph type="ftr" sz="quarter" idx="15"/>
          </p:nvPr>
        </p:nvSpPr>
        <p:spPr/>
        <p:txBody>
          <a:bodyPr/>
          <a:lstStyle>
            <a:lvl1pPr>
              <a:defRPr>
                <a:solidFill>
                  <a:schemeClr val="bg1"/>
                </a:solidFill>
              </a:defRPr>
            </a:lvl1pPr>
          </a:lstStyle>
          <a:p>
            <a:endParaRPr lang="fi-FI" dirty="0"/>
          </a:p>
        </p:txBody>
      </p:sp>
      <p:sp>
        <p:nvSpPr>
          <p:cNvPr id="11" name="Dian numeron paikkamerkki 10">
            <a:extLst>
              <a:ext uri="{FF2B5EF4-FFF2-40B4-BE49-F238E27FC236}">
                <a16:creationId xmlns:a16="http://schemas.microsoft.com/office/drawing/2014/main" id="{F7DC38B2-50BB-465F-8860-8F3A15306479}"/>
              </a:ext>
            </a:extLst>
          </p:cNvPr>
          <p:cNvSpPr>
            <a:spLocks noGrp="1"/>
          </p:cNvSpPr>
          <p:nvPr>
            <p:ph type="sldNum" sz="quarter" idx="16"/>
          </p:nvPr>
        </p:nvSpPr>
        <p:spPr/>
        <p:txBody>
          <a:bodyPr/>
          <a:lstStyle>
            <a:lvl1pPr>
              <a:defRPr>
                <a:solidFill>
                  <a:schemeClr val="bg1"/>
                </a:solidFill>
              </a:defRPr>
            </a:lvl1pPr>
          </a:lstStyle>
          <a:p>
            <a:fld id="{CCD26548-A701-4132-A0A2-A9B09A70FF4B}" type="slidenum">
              <a:rPr lang="fi-FI" smtClean="0"/>
              <a:pPr/>
              <a:t>‹#›</a:t>
            </a:fld>
            <a:endParaRPr lang="fi-FI"/>
          </a:p>
        </p:txBody>
      </p:sp>
      <p:sp>
        <p:nvSpPr>
          <p:cNvPr id="13" name="Tekstin paikkamerkki 4">
            <a:extLst>
              <a:ext uri="{FF2B5EF4-FFF2-40B4-BE49-F238E27FC236}">
                <a16:creationId xmlns:a16="http://schemas.microsoft.com/office/drawing/2014/main" id="{9952C0C8-62DB-4454-A068-B32810B43579}"/>
              </a:ext>
            </a:extLst>
          </p:cNvPr>
          <p:cNvSpPr>
            <a:spLocks noGrp="1"/>
          </p:cNvSpPr>
          <p:nvPr>
            <p:ph type="body" sz="quarter" idx="3"/>
          </p:nvPr>
        </p:nvSpPr>
        <p:spPr>
          <a:xfrm>
            <a:off x="6778800" y="1452281"/>
            <a:ext cx="4788000" cy="582147"/>
          </a:xfrm>
        </p:spPr>
        <p:txBody>
          <a:bodyPr anchor="t" anchorCtr="0"/>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Tree>
    <p:extLst>
      <p:ext uri="{BB962C8B-B14F-4D97-AF65-F5344CB8AC3E}">
        <p14:creationId xmlns:p14="http://schemas.microsoft.com/office/powerpoint/2010/main" val="204378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831850" y="1551361"/>
            <a:ext cx="10515600" cy="2100357"/>
          </a:xfrm>
        </p:spPr>
        <p:txBody>
          <a:bodyPr anchor="b"/>
          <a:lstStyle>
            <a:lvl1pPr>
              <a:defRPr sz="6000"/>
            </a:lvl1pPr>
          </a:lstStyle>
          <a:p>
            <a:r>
              <a:rPr lang="fi-FI"/>
              <a:t>Muokkaa ots. perustyyl. napsautt.</a:t>
            </a:r>
            <a:endParaRPr lang="fi-FI" dirty="0"/>
          </a:p>
        </p:txBody>
      </p:sp>
      <p:sp>
        <p:nvSpPr>
          <p:cNvPr id="3" name="Tekstin paikkamerkki 2">
            <a:extLst>
              <a:ext uri="{FF2B5EF4-FFF2-40B4-BE49-F238E27FC236}">
                <a16:creationId xmlns:a16="http://schemas.microsoft.com/office/drawing/2014/main" id="{BE0173B0-16C2-4182-AD95-1BD911589663}"/>
              </a:ext>
            </a:extLst>
          </p:cNvPr>
          <p:cNvSpPr>
            <a:spLocks noGrp="1"/>
          </p:cNvSpPr>
          <p:nvPr>
            <p:ph type="body" idx="1"/>
          </p:nvPr>
        </p:nvSpPr>
        <p:spPr>
          <a:xfrm>
            <a:off x="831850" y="3872287"/>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7" name="Päivämäärän paikkamerkki 6">
            <a:extLst>
              <a:ext uri="{FF2B5EF4-FFF2-40B4-BE49-F238E27FC236}">
                <a16:creationId xmlns:a16="http://schemas.microsoft.com/office/drawing/2014/main" id="{C9F7C572-07A4-41F1-8FD4-672EFA0E4610}"/>
              </a:ext>
            </a:extLst>
          </p:cNvPr>
          <p:cNvSpPr>
            <a:spLocks noGrp="1"/>
          </p:cNvSpPr>
          <p:nvPr>
            <p:ph type="dt" sz="half" idx="10"/>
          </p:nvPr>
        </p:nvSpPr>
        <p:spPr/>
        <p:txBody>
          <a:bodyPr/>
          <a:lstStyle/>
          <a:p>
            <a:fld id="{6D778EF5-09EF-471D-8D6C-3BD51DFFCAFC}" type="datetime1">
              <a:rPr lang="fi-FI" smtClean="0"/>
              <a:t>27.9.2023</a:t>
            </a:fld>
            <a:endParaRPr lang="fi-FI" dirty="0"/>
          </a:p>
        </p:txBody>
      </p:sp>
      <p:sp>
        <p:nvSpPr>
          <p:cNvPr id="8" name="Alatunnisteen paikkamerkki 7">
            <a:extLst>
              <a:ext uri="{FF2B5EF4-FFF2-40B4-BE49-F238E27FC236}">
                <a16:creationId xmlns:a16="http://schemas.microsoft.com/office/drawing/2014/main" id="{5745F1CE-1961-4281-9E89-1CB9A1EAAB42}"/>
              </a:ext>
            </a:extLst>
          </p:cNvPr>
          <p:cNvSpPr>
            <a:spLocks noGrp="1"/>
          </p:cNvSpPr>
          <p:nvPr>
            <p:ph type="ftr" sz="quarter" idx="11"/>
          </p:nvPr>
        </p:nvSpPr>
        <p:spPr/>
        <p:txBody>
          <a:bodyPr/>
          <a:lstStyle/>
          <a:p>
            <a:endParaRPr lang="fi-FI" dirty="0"/>
          </a:p>
        </p:txBody>
      </p:sp>
      <p:sp>
        <p:nvSpPr>
          <p:cNvPr id="9" name="Dian numeron paikkamerkki 8">
            <a:extLst>
              <a:ext uri="{FF2B5EF4-FFF2-40B4-BE49-F238E27FC236}">
                <a16:creationId xmlns:a16="http://schemas.microsoft.com/office/drawing/2014/main" id="{800AC6CC-8BD5-4F55-8D1A-047814F80BBE}"/>
              </a:ext>
            </a:extLst>
          </p:cNvPr>
          <p:cNvSpPr>
            <a:spLocks noGrp="1"/>
          </p:cNvSpPr>
          <p:nvPr>
            <p:ph type="sldNum" sz="quarter" idx="12"/>
          </p:nvPr>
        </p:nvSpPr>
        <p:spPr/>
        <p:txBody>
          <a:bodyPr/>
          <a:lstStyle/>
          <a:p>
            <a:fld id="{CCD26548-A701-4132-A0A2-A9B09A70FF4B}" type="slidenum">
              <a:rPr lang="fi-FI" smtClean="0"/>
              <a:pPr/>
              <a:t>‹#›</a:t>
            </a:fld>
            <a:endParaRPr lang="fi-FI"/>
          </a:p>
        </p:txBody>
      </p:sp>
    </p:spTree>
    <p:extLst>
      <p:ext uri="{BB962C8B-B14F-4D97-AF65-F5344CB8AC3E}">
        <p14:creationId xmlns:p14="http://schemas.microsoft.com/office/powerpoint/2010/main" val="2052699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Osan ylätunniste 2">
    <p:bg>
      <p:bgPr>
        <a:solidFill>
          <a:srgbClr val="300F5E"/>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831850" y="1551361"/>
            <a:ext cx="10515600" cy="2100357"/>
          </a:xfrm>
        </p:spPr>
        <p:txBody>
          <a:bodyPr anchor="b"/>
          <a:lstStyle>
            <a:lvl1pPr>
              <a:defRPr sz="6000">
                <a:solidFill>
                  <a:schemeClr val="bg1"/>
                </a:solidFill>
              </a:defRPr>
            </a:lvl1pPr>
          </a:lstStyle>
          <a:p>
            <a:r>
              <a:rPr lang="fi-FI"/>
              <a:t>Muokkaa ots. perustyyl. napsautt.</a:t>
            </a:r>
            <a:endParaRPr lang="fi-FI" dirty="0"/>
          </a:p>
        </p:txBody>
      </p:sp>
      <p:sp>
        <p:nvSpPr>
          <p:cNvPr id="3" name="Tekstin paikkamerkki 2">
            <a:extLst>
              <a:ext uri="{FF2B5EF4-FFF2-40B4-BE49-F238E27FC236}">
                <a16:creationId xmlns:a16="http://schemas.microsoft.com/office/drawing/2014/main" id="{BE0173B0-16C2-4182-AD95-1BD911589663}"/>
              </a:ext>
            </a:extLst>
          </p:cNvPr>
          <p:cNvSpPr>
            <a:spLocks noGrp="1"/>
          </p:cNvSpPr>
          <p:nvPr>
            <p:ph type="body" idx="1"/>
          </p:nvPr>
        </p:nvSpPr>
        <p:spPr>
          <a:xfrm>
            <a:off x="831850" y="3872287"/>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7" name="Päivämäärän paikkamerkki 6">
            <a:extLst>
              <a:ext uri="{FF2B5EF4-FFF2-40B4-BE49-F238E27FC236}">
                <a16:creationId xmlns:a16="http://schemas.microsoft.com/office/drawing/2014/main" id="{C9F7C572-07A4-41F1-8FD4-672EFA0E4610}"/>
              </a:ext>
            </a:extLst>
          </p:cNvPr>
          <p:cNvSpPr>
            <a:spLocks noGrp="1"/>
          </p:cNvSpPr>
          <p:nvPr>
            <p:ph type="dt" sz="half" idx="10"/>
          </p:nvPr>
        </p:nvSpPr>
        <p:spPr/>
        <p:txBody>
          <a:bodyPr/>
          <a:lstStyle>
            <a:lvl1pPr>
              <a:defRPr>
                <a:solidFill>
                  <a:schemeClr val="bg1"/>
                </a:solidFill>
              </a:defRPr>
            </a:lvl1pPr>
          </a:lstStyle>
          <a:p>
            <a:fld id="{4A5B30F7-7F16-4472-B9CD-E9F04672F938}" type="datetime1">
              <a:rPr lang="fi-FI" smtClean="0"/>
              <a:t>27.9.2023</a:t>
            </a:fld>
            <a:endParaRPr lang="fi-FI" dirty="0"/>
          </a:p>
        </p:txBody>
      </p:sp>
      <p:sp>
        <p:nvSpPr>
          <p:cNvPr id="8" name="Alatunnisteen paikkamerkki 7">
            <a:extLst>
              <a:ext uri="{FF2B5EF4-FFF2-40B4-BE49-F238E27FC236}">
                <a16:creationId xmlns:a16="http://schemas.microsoft.com/office/drawing/2014/main" id="{5745F1CE-1961-4281-9E89-1CB9A1EAAB42}"/>
              </a:ext>
            </a:extLst>
          </p:cNvPr>
          <p:cNvSpPr>
            <a:spLocks noGrp="1"/>
          </p:cNvSpPr>
          <p:nvPr>
            <p:ph type="ftr" sz="quarter" idx="11"/>
          </p:nvPr>
        </p:nvSpPr>
        <p:spPr/>
        <p:txBody>
          <a:bodyPr/>
          <a:lstStyle>
            <a:lvl1pPr>
              <a:defRPr>
                <a:solidFill>
                  <a:schemeClr val="bg1"/>
                </a:solidFill>
              </a:defRPr>
            </a:lvl1pPr>
          </a:lstStyle>
          <a:p>
            <a:endParaRPr lang="fi-FI" dirty="0"/>
          </a:p>
        </p:txBody>
      </p:sp>
      <p:sp>
        <p:nvSpPr>
          <p:cNvPr id="9" name="Dian numeron paikkamerkki 8">
            <a:extLst>
              <a:ext uri="{FF2B5EF4-FFF2-40B4-BE49-F238E27FC236}">
                <a16:creationId xmlns:a16="http://schemas.microsoft.com/office/drawing/2014/main" id="{800AC6CC-8BD5-4F55-8D1A-047814F80BBE}"/>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pic>
        <p:nvPicPr>
          <p:cNvPr id="10" name="Kuva 9">
            <a:extLst>
              <a:ext uri="{FF2B5EF4-FFF2-40B4-BE49-F238E27FC236}">
                <a16:creationId xmlns:a16="http://schemas.microsoft.com/office/drawing/2014/main" id="{1DD8444A-710F-4841-916B-A01144F25E5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82718" y="229796"/>
            <a:ext cx="681990" cy="300990"/>
          </a:xfrm>
          <a:prstGeom prst="rect">
            <a:avLst/>
          </a:prstGeom>
        </p:spPr>
      </p:pic>
    </p:spTree>
    <p:extLst>
      <p:ext uri="{BB962C8B-B14F-4D97-AF65-F5344CB8AC3E}">
        <p14:creationId xmlns:p14="http://schemas.microsoft.com/office/powerpoint/2010/main" val="25289737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36816BF2-7C11-4704-B69C-D48AD5D78AFC}"/>
              </a:ext>
            </a:extLst>
          </p:cNvPr>
          <p:cNvSpPr>
            <a:spLocks noGrp="1"/>
          </p:cNvSpPr>
          <p:nvPr>
            <p:ph type="dt" sz="half" idx="10"/>
          </p:nvPr>
        </p:nvSpPr>
        <p:spPr/>
        <p:txBody>
          <a:bodyPr/>
          <a:lstStyle/>
          <a:p>
            <a:fld id="{25A7A7E5-E4A9-4B24-BA14-CCDA8BE92790}" type="datetime1">
              <a:rPr lang="fi-FI" smtClean="0"/>
              <a:t>27.9.2023</a:t>
            </a:fld>
            <a:endParaRPr lang="fi-FI" dirty="0"/>
          </a:p>
        </p:txBody>
      </p:sp>
      <p:sp>
        <p:nvSpPr>
          <p:cNvPr id="4" name="Alatunnisteen paikkamerkki 3">
            <a:extLst>
              <a:ext uri="{FF2B5EF4-FFF2-40B4-BE49-F238E27FC236}">
                <a16:creationId xmlns:a16="http://schemas.microsoft.com/office/drawing/2014/main" id="{823712F4-A2BA-4821-B84E-367DC3EB96E7}"/>
              </a:ext>
            </a:extLst>
          </p:cNvPr>
          <p:cNvSpPr>
            <a:spLocks noGrp="1"/>
          </p:cNvSpPr>
          <p:nvPr>
            <p:ph type="ftr" sz="quarter" idx="11"/>
          </p:nvPr>
        </p:nvSpPr>
        <p:spPr/>
        <p:txBody>
          <a:bodyPr/>
          <a:lstStyle/>
          <a:p>
            <a:endParaRPr lang="fi-FI" dirty="0"/>
          </a:p>
        </p:txBody>
      </p:sp>
      <p:sp>
        <p:nvSpPr>
          <p:cNvPr id="5" name="Dian numeron paikkamerkki 4">
            <a:extLst>
              <a:ext uri="{FF2B5EF4-FFF2-40B4-BE49-F238E27FC236}">
                <a16:creationId xmlns:a16="http://schemas.microsoft.com/office/drawing/2014/main" id="{49EF1A2D-DDDF-4B0C-A135-EC3669C48E88}"/>
              </a:ext>
            </a:extLst>
          </p:cNvPr>
          <p:cNvSpPr>
            <a:spLocks noGrp="1"/>
          </p:cNvSpPr>
          <p:nvPr>
            <p:ph type="sldNum" sz="quarter" idx="12"/>
          </p:nvPr>
        </p:nvSpPr>
        <p:spPr/>
        <p:txBody>
          <a:bodyPr/>
          <a:lstStyle/>
          <a:p>
            <a:fld id="{CCD26548-A701-4132-A0A2-A9B09A70FF4B}" type="slidenum">
              <a:rPr lang="fi-FI" smtClean="0"/>
              <a:pPr/>
              <a:t>‹#›</a:t>
            </a:fld>
            <a:endParaRPr lang="fi-FI"/>
          </a:p>
        </p:txBody>
      </p:sp>
    </p:spTree>
    <p:extLst>
      <p:ext uri="{BB962C8B-B14F-4D97-AF65-F5344CB8AC3E}">
        <p14:creationId xmlns:p14="http://schemas.microsoft.com/office/powerpoint/2010/main" val="1699000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DEFA062F-0002-44A8-BD69-A7D195E57A04}"/>
              </a:ext>
            </a:extLst>
          </p:cNvPr>
          <p:cNvSpPr>
            <a:spLocks noGrp="1"/>
          </p:cNvSpPr>
          <p:nvPr>
            <p:ph type="dt" sz="half" idx="10"/>
          </p:nvPr>
        </p:nvSpPr>
        <p:spPr/>
        <p:txBody>
          <a:bodyPr/>
          <a:lstStyle/>
          <a:p>
            <a:fld id="{F6C91C74-6EBB-45A6-A410-B17282A44D69}" type="datetime1">
              <a:rPr lang="fi-FI" smtClean="0"/>
              <a:t>27.9.2023</a:t>
            </a:fld>
            <a:endParaRPr lang="fi-FI" dirty="0"/>
          </a:p>
        </p:txBody>
      </p:sp>
      <p:sp>
        <p:nvSpPr>
          <p:cNvPr id="3" name="Alatunnisteen paikkamerkki 2">
            <a:extLst>
              <a:ext uri="{FF2B5EF4-FFF2-40B4-BE49-F238E27FC236}">
                <a16:creationId xmlns:a16="http://schemas.microsoft.com/office/drawing/2014/main" id="{9F05FD01-9F5C-4B7F-A900-F229B66E69FD}"/>
              </a:ext>
            </a:extLst>
          </p:cNvPr>
          <p:cNvSpPr>
            <a:spLocks noGrp="1"/>
          </p:cNvSpPr>
          <p:nvPr>
            <p:ph type="ftr" sz="quarter" idx="11"/>
          </p:nvPr>
        </p:nvSpPr>
        <p:spPr/>
        <p:txBody>
          <a:bodyPr/>
          <a:lstStyle/>
          <a:p>
            <a:endParaRPr lang="fi-FI" dirty="0"/>
          </a:p>
        </p:txBody>
      </p:sp>
      <p:sp>
        <p:nvSpPr>
          <p:cNvPr id="4" name="Dian numeron paikkamerkki 3">
            <a:extLst>
              <a:ext uri="{FF2B5EF4-FFF2-40B4-BE49-F238E27FC236}">
                <a16:creationId xmlns:a16="http://schemas.microsoft.com/office/drawing/2014/main" id="{0171AB47-F13E-43CF-962F-CA9088F10B92}"/>
              </a:ext>
            </a:extLst>
          </p:cNvPr>
          <p:cNvSpPr>
            <a:spLocks noGrp="1"/>
          </p:cNvSpPr>
          <p:nvPr>
            <p:ph type="sldNum" sz="quarter" idx="12"/>
          </p:nvPr>
        </p:nvSpPr>
        <p:spPr/>
        <p:txBody>
          <a:bodyPr/>
          <a:lstStyle/>
          <a:p>
            <a:fld id="{CCD26548-A701-4132-A0A2-A9B09A70FF4B}" type="slidenum">
              <a:rPr lang="fi-FI" smtClean="0"/>
              <a:pPr/>
              <a:t>‹#›</a:t>
            </a:fld>
            <a:endParaRPr lang="fi-FI"/>
          </a:p>
        </p:txBody>
      </p:sp>
    </p:spTree>
    <p:extLst>
      <p:ext uri="{BB962C8B-B14F-4D97-AF65-F5344CB8AC3E}">
        <p14:creationId xmlns:p14="http://schemas.microsoft.com/office/powerpoint/2010/main" val="1765219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Aloitus">
    <p:bg>
      <p:bgPr>
        <a:solidFill>
          <a:srgbClr val="300F5E"/>
        </a:solidFill>
        <a:effectLst/>
      </p:bgPr>
    </p:bg>
    <p:spTree>
      <p:nvGrpSpPr>
        <p:cNvPr id="1" name=""/>
        <p:cNvGrpSpPr/>
        <p:nvPr/>
      </p:nvGrpSpPr>
      <p:grpSpPr>
        <a:xfrm>
          <a:off x="0" y="0"/>
          <a:ext cx="0" cy="0"/>
          <a:chOff x="0" y="0"/>
          <a:chExt cx="0" cy="0"/>
        </a:xfrm>
      </p:grpSpPr>
      <p:sp>
        <p:nvSpPr>
          <p:cNvPr id="4" name="Date Placeholder 3" hidden="1"/>
          <p:cNvSpPr>
            <a:spLocks noGrp="1"/>
          </p:cNvSpPr>
          <p:nvPr>
            <p:ph type="dt" sz="half" idx="10"/>
          </p:nvPr>
        </p:nvSpPr>
        <p:spPr>
          <a:xfrm>
            <a:off x="459616" y="6375522"/>
            <a:ext cx="882074" cy="216048"/>
          </a:xfrm>
          <a:prstGeom prst="rect">
            <a:avLst/>
          </a:prstGeom>
        </p:spPr>
        <p:txBody>
          <a:bodyPr/>
          <a:lstStyle/>
          <a:p>
            <a:fld id="{ADDA0FF2-D40A-4756-84A2-2BBE8DDE1C9C}" type="datetime1">
              <a:rPr lang="fi-FI" smtClean="0"/>
              <a:t>27.9.2023</a:t>
            </a:fld>
            <a:endParaRPr lang="fi-FI"/>
          </a:p>
        </p:txBody>
      </p:sp>
      <p:sp>
        <p:nvSpPr>
          <p:cNvPr id="5" name="Footer Placeholder 4" hidden="1"/>
          <p:cNvSpPr>
            <a:spLocks noGrp="1"/>
          </p:cNvSpPr>
          <p:nvPr>
            <p:ph type="ftr" sz="quarter" idx="11"/>
          </p:nvPr>
        </p:nvSpPr>
        <p:spPr>
          <a:xfrm>
            <a:off x="1388009" y="6375522"/>
            <a:ext cx="2881313" cy="215899"/>
          </a:xfrm>
          <a:prstGeom prst="rect">
            <a:avLst/>
          </a:prstGeom>
        </p:spPr>
        <p:txBody>
          <a:bodyPr/>
          <a:lstStyle/>
          <a:p>
            <a:endParaRPr lang="fi-FI"/>
          </a:p>
        </p:txBody>
      </p:sp>
      <p:sp>
        <p:nvSpPr>
          <p:cNvPr id="6" name="Slide Number Placeholder 5" hidden="1"/>
          <p:cNvSpPr>
            <a:spLocks noGrp="1"/>
          </p:cNvSpPr>
          <p:nvPr>
            <p:ph type="sldNum" sz="quarter" idx="12"/>
          </p:nvPr>
        </p:nvSpPr>
        <p:spPr>
          <a:xfrm>
            <a:off x="499531" y="6375522"/>
            <a:ext cx="719137" cy="215900"/>
          </a:xfrm>
          <a:prstGeom prst="rect">
            <a:avLst/>
          </a:prstGeom>
        </p:spPr>
        <p:txBody>
          <a:bodyPr/>
          <a:lstStyle/>
          <a:p>
            <a:fld id="{FFFEBCAA-439F-41B8-BD49-91774E008E46}" type="slidenum">
              <a:rPr lang="fi-FI" smtClean="0"/>
              <a:t>‹#›</a:t>
            </a:fld>
            <a:endParaRPr lang="fi-FI"/>
          </a:p>
        </p:txBody>
      </p:sp>
      <p:sp>
        <p:nvSpPr>
          <p:cNvPr id="11" name="Subtitle 2"/>
          <p:cNvSpPr>
            <a:spLocks noGrp="1"/>
          </p:cNvSpPr>
          <p:nvPr>
            <p:ph type="subTitle" idx="1" hasCustomPrompt="1"/>
          </p:nvPr>
        </p:nvSpPr>
        <p:spPr>
          <a:xfrm>
            <a:off x="3792263" y="5014647"/>
            <a:ext cx="5846118" cy="1133937"/>
          </a:xfrm>
        </p:spPr>
        <p:txBody>
          <a:bodyPr anchor="t" anchorCtr="0"/>
          <a:lstStyle>
            <a:lvl1pPr marL="0" indent="0" algn="l">
              <a:spcBef>
                <a:spcPts val="8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dirty="0"/>
          </a:p>
        </p:txBody>
      </p:sp>
      <p:sp>
        <p:nvSpPr>
          <p:cNvPr id="3" name="Title 2"/>
          <p:cNvSpPr>
            <a:spLocks noGrp="1"/>
          </p:cNvSpPr>
          <p:nvPr>
            <p:ph type="title" hasCustomPrompt="1"/>
          </p:nvPr>
        </p:nvSpPr>
        <p:spPr>
          <a:xfrm>
            <a:off x="3798277" y="3577884"/>
            <a:ext cx="5840104" cy="1239322"/>
          </a:xfrm>
        </p:spPr>
        <p:txBody>
          <a:bodyPr anchor="t" anchorCtr="0"/>
          <a:lstStyle>
            <a:lvl1pPr>
              <a:defRPr sz="3500">
                <a:solidFill>
                  <a:schemeClr val="bg1"/>
                </a:solidFill>
              </a:defRPr>
            </a:lvl1pPr>
          </a:lstStyle>
          <a:p>
            <a:r>
              <a:rPr lang="en-GB" dirty="0"/>
              <a:t>Click to edit Master title style</a:t>
            </a:r>
            <a:endParaRPr lang="en-US" dirty="0"/>
          </a:p>
        </p:txBody>
      </p:sp>
      <p:sp>
        <p:nvSpPr>
          <p:cNvPr id="12" name="AutoShape 3">
            <a:extLst>
              <a:ext uri="{FF2B5EF4-FFF2-40B4-BE49-F238E27FC236}">
                <a16:creationId xmlns:a16="http://schemas.microsoft.com/office/drawing/2014/main" id="{3CEEF440-6EE0-4102-B817-42297AE2D6AF}"/>
              </a:ext>
            </a:extLst>
          </p:cNvPr>
          <p:cNvSpPr>
            <a:spLocks noChangeAspect="1" noChangeArrowheads="1" noTextEdit="1"/>
          </p:cNvSpPr>
          <p:nvPr userDrawn="1"/>
        </p:nvSpPr>
        <p:spPr bwMode="gray">
          <a:xfrm>
            <a:off x="3563938" y="2009775"/>
            <a:ext cx="4833937" cy="102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nvGrpSpPr>
          <p:cNvPr id="34" name="Ryhmä 33">
            <a:extLst>
              <a:ext uri="{FF2B5EF4-FFF2-40B4-BE49-F238E27FC236}">
                <a16:creationId xmlns:a16="http://schemas.microsoft.com/office/drawing/2014/main" id="{34615189-5EF2-4C83-A6DF-4FBB45ABC696}"/>
              </a:ext>
            </a:extLst>
          </p:cNvPr>
          <p:cNvGrpSpPr/>
          <p:nvPr userDrawn="1"/>
        </p:nvGrpSpPr>
        <p:grpSpPr>
          <a:xfrm>
            <a:off x="3570288" y="2024063"/>
            <a:ext cx="2241550" cy="992188"/>
            <a:chOff x="3570288" y="2024063"/>
            <a:chExt cx="2241550" cy="992188"/>
          </a:xfrm>
        </p:grpSpPr>
        <p:sp>
          <p:nvSpPr>
            <p:cNvPr id="13" name="Rectangle 5">
              <a:extLst>
                <a:ext uri="{FF2B5EF4-FFF2-40B4-BE49-F238E27FC236}">
                  <a16:creationId xmlns:a16="http://schemas.microsoft.com/office/drawing/2014/main" id="{80209A88-55C9-499C-9A22-B57321E39435}"/>
                </a:ext>
              </a:extLst>
            </p:cNvPr>
            <p:cNvSpPr>
              <a:spLocks noChangeArrowheads="1"/>
            </p:cNvSpPr>
            <p:nvPr userDrawn="1"/>
          </p:nvSpPr>
          <p:spPr bwMode="gray">
            <a:xfrm>
              <a:off x="3570288" y="2024063"/>
              <a:ext cx="795337" cy="1698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Rectangle 6">
              <a:extLst>
                <a:ext uri="{FF2B5EF4-FFF2-40B4-BE49-F238E27FC236}">
                  <a16:creationId xmlns:a16="http://schemas.microsoft.com/office/drawing/2014/main" id="{1798B225-9B4E-4D89-B639-AF918C440078}"/>
                </a:ext>
              </a:extLst>
            </p:cNvPr>
            <p:cNvSpPr>
              <a:spLocks noChangeArrowheads="1"/>
            </p:cNvSpPr>
            <p:nvPr userDrawn="1"/>
          </p:nvSpPr>
          <p:spPr bwMode="gray">
            <a:xfrm>
              <a:off x="5018088" y="2024063"/>
              <a:ext cx="793750" cy="1698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Rectangle 7">
              <a:extLst>
                <a:ext uri="{FF2B5EF4-FFF2-40B4-BE49-F238E27FC236}">
                  <a16:creationId xmlns:a16="http://schemas.microsoft.com/office/drawing/2014/main" id="{8C92485D-C624-4308-859B-7E04E5AF1625}"/>
                </a:ext>
              </a:extLst>
            </p:cNvPr>
            <p:cNvSpPr>
              <a:spLocks noChangeArrowheads="1"/>
            </p:cNvSpPr>
            <p:nvPr userDrawn="1"/>
          </p:nvSpPr>
          <p:spPr bwMode="gray">
            <a:xfrm>
              <a:off x="3871913" y="2224088"/>
              <a:ext cx="192087" cy="7921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8">
              <a:extLst>
                <a:ext uri="{FF2B5EF4-FFF2-40B4-BE49-F238E27FC236}">
                  <a16:creationId xmlns:a16="http://schemas.microsoft.com/office/drawing/2014/main" id="{9E324252-8C59-46AC-A339-A43F76E04358}"/>
                </a:ext>
              </a:extLst>
            </p:cNvPr>
            <p:cNvSpPr>
              <a:spLocks/>
            </p:cNvSpPr>
            <p:nvPr userDrawn="1"/>
          </p:nvSpPr>
          <p:spPr bwMode="gray">
            <a:xfrm>
              <a:off x="4197350" y="2024063"/>
              <a:ext cx="982662" cy="992188"/>
            </a:xfrm>
            <a:custGeom>
              <a:avLst/>
              <a:gdLst>
                <a:gd name="T0" fmla="*/ 4341 w 5446"/>
                <a:gd name="T1" fmla="*/ 5485 h 5485"/>
                <a:gd name="T2" fmla="*/ 5446 w 5446"/>
                <a:gd name="T3" fmla="*/ 5485 h 5485"/>
                <a:gd name="T4" fmla="*/ 3095 w 5446"/>
                <a:gd name="T5" fmla="*/ 0 h 5485"/>
                <a:gd name="T6" fmla="*/ 2723 w 5446"/>
                <a:gd name="T7" fmla="*/ 0 h 5485"/>
                <a:gd name="T8" fmla="*/ 2351 w 5446"/>
                <a:gd name="T9" fmla="*/ 0 h 5485"/>
                <a:gd name="T10" fmla="*/ 0 w 5446"/>
                <a:gd name="T11" fmla="*/ 5485 h 5485"/>
                <a:gd name="T12" fmla="*/ 1105 w 5446"/>
                <a:gd name="T13" fmla="*/ 5485 h 5485"/>
                <a:gd name="T14" fmla="*/ 2719 w 5446"/>
                <a:gd name="T15" fmla="*/ 1708 h 5485"/>
                <a:gd name="T16" fmla="*/ 4341 w 5446"/>
                <a:gd name="T17" fmla="*/ 5485 h 5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46" h="5485">
                  <a:moveTo>
                    <a:pt x="4341" y="5485"/>
                  </a:moveTo>
                  <a:lnTo>
                    <a:pt x="5446" y="5485"/>
                  </a:lnTo>
                  <a:lnTo>
                    <a:pt x="3095" y="0"/>
                  </a:lnTo>
                  <a:lnTo>
                    <a:pt x="2723" y="0"/>
                  </a:lnTo>
                  <a:lnTo>
                    <a:pt x="2351" y="0"/>
                  </a:lnTo>
                  <a:lnTo>
                    <a:pt x="0" y="5485"/>
                  </a:lnTo>
                  <a:lnTo>
                    <a:pt x="1105" y="5485"/>
                  </a:lnTo>
                  <a:lnTo>
                    <a:pt x="2719" y="1708"/>
                  </a:lnTo>
                  <a:lnTo>
                    <a:pt x="4341" y="54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Rectangle 9">
              <a:extLst>
                <a:ext uri="{FF2B5EF4-FFF2-40B4-BE49-F238E27FC236}">
                  <a16:creationId xmlns:a16="http://schemas.microsoft.com/office/drawing/2014/main" id="{236D08A2-35C3-4CF2-9E9D-BD72F7E4E21C}"/>
                </a:ext>
              </a:extLst>
            </p:cNvPr>
            <p:cNvSpPr>
              <a:spLocks noChangeArrowheads="1"/>
            </p:cNvSpPr>
            <p:nvPr userDrawn="1"/>
          </p:nvSpPr>
          <p:spPr bwMode="gray">
            <a:xfrm>
              <a:off x="5319713" y="2224088"/>
              <a:ext cx="190500" cy="7921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Rectangle 10">
              <a:extLst>
                <a:ext uri="{FF2B5EF4-FFF2-40B4-BE49-F238E27FC236}">
                  <a16:creationId xmlns:a16="http://schemas.microsoft.com/office/drawing/2014/main" id="{E94E7FE4-248A-4EDF-B2D0-3CF717CF5893}"/>
                </a:ext>
              </a:extLst>
            </p:cNvPr>
            <p:cNvSpPr>
              <a:spLocks noChangeArrowheads="1"/>
            </p:cNvSpPr>
            <p:nvPr userDrawn="1"/>
          </p:nvSpPr>
          <p:spPr bwMode="gray">
            <a:xfrm>
              <a:off x="4291013" y="2625725"/>
              <a:ext cx="795337" cy="169863"/>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grpSp>
        <p:nvGrpSpPr>
          <p:cNvPr id="33" name="Ryhmä 32">
            <a:extLst>
              <a:ext uri="{FF2B5EF4-FFF2-40B4-BE49-F238E27FC236}">
                <a16:creationId xmlns:a16="http://schemas.microsoft.com/office/drawing/2014/main" id="{6131A96E-419B-4084-A301-7A1D244D92F7}"/>
              </a:ext>
            </a:extLst>
          </p:cNvPr>
          <p:cNvGrpSpPr/>
          <p:nvPr userDrawn="1"/>
        </p:nvGrpSpPr>
        <p:grpSpPr>
          <a:xfrm>
            <a:off x="6159500" y="2016125"/>
            <a:ext cx="2232025" cy="1014413"/>
            <a:chOff x="6159500" y="2016125"/>
            <a:chExt cx="2232025" cy="1014413"/>
          </a:xfrm>
        </p:grpSpPr>
        <p:sp>
          <p:nvSpPr>
            <p:cNvPr id="19" name="Freeform 11">
              <a:extLst>
                <a:ext uri="{FF2B5EF4-FFF2-40B4-BE49-F238E27FC236}">
                  <a16:creationId xmlns:a16="http://schemas.microsoft.com/office/drawing/2014/main" id="{1B152CC0-F675-4BE2-9C34-248FF6087DFD}"/>
                </a:ext>
              </a:extLst>
            </p:cNvPr>
            <p:cNvSpPr>
              <a:spLocks/>
            </p:cNvSpPr>
            <p:nvPr userDrawn="1"/>
          </p:nvSpPr>
          <p:spPr bwMode="gray">
            <a:xfrm>
              <a:off x="6159500" y="2033588"/>
              <a:ext cx="271462" cy="407988"/>
            </a:xfrm>
            <a:custGeom>
              <a:avLst/>
              <a:gdLst>
                <a:gd name="T0" fmla="*/ 529 w 1509"/>
                <a:gd name="T1" fmla="*/ 410 h 2257"/>
                <a:gd name="T2" fmla="*/ 0 w 1509"/>
                <a:gd name="T3" fmla="*/ 410 h 2257"/>
                <a:gd name="T4" fmla="*/ 0 w 1509"/>
                <a:gd name="T5" fmla="*/ 0 h 2257"/>
                <a:gd name="T6" fmla="*/ 1509 w 1509"/>
                <a:gd name="T7" fmla="*/ 0 h 2257"/>
                <a:gd name="T8" fmla="*/ 1509 w 1509"/>
                <a:gd name="T9" fmla="*/ 410 h 2257"/>
                <a:gd name="T10" fmla="*/ 983 w 1509"/>
                <a:gd name="T11" fmla="*/ 410 h 2257"/>
                <a:gd name="T12" fmla="*/ 983 w 1509"/>
                <a:gd name="T13" fmla="*/ 2257 h 2257"/>
                <a:gd name="T14" fmla="*/ 529 w 1509"/>
                <a:gd name="T15" fmla="*/ 2257 h 2257"/>
                <a:gd name="T16" fmla="*/ 529 w 1509"/>
                <a:gd name="T17" fmla="*/ 410 h 2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9" h="2257">
                  <a:moveTo>
                    <a:pt x="529" y="410"/>
                  </a:moveTo>
                  <a:lnTo>
                    <a:pt x="0" y="410"/>
                  </a:lnTo>
                  <a:lnTo>
                    <a:pt x="0" y="0"/>
                  </a:lnTo>
                  <a:lnTo>
                    <a:pt x="1509" y="0"/>
                  </a:lnTo>
                  <a:lnTo>
                    <a:pt x="1509" y="410"/>
                  </a:lnTo>
                  <a:lnTo>
                    <a:pt x="983" y="410"/>
                  </a:lnTo>
                  <a:lnTo>
                    <a:pt x="983" y="2257"/>
                  </a:lnTo>
                  <a:lnTo>
                    <a:pt x="529" y="2257"/>
                  </a:lnTo>
                  <a:lnTo>
                    <a:pt x="529" y="4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0" name="Freeform 12">
              <a:extLst>
                <a:ext uri="{FF2B5EF4-FFF2-40B4-BE49-F238E27FC236}">
                  <a16:creationId xmlns:a16="http://schemas.microsoft.com/office/drawing/2014/main" id="{0C2E79F9-5191-49CC-ACDB-1658B953ACA1}"/>
                </a:ext>
              </a:extLst>
            </p:cNvPr>
            <p:cNvSpPr>
              <a:spLocks noEditPoints="1"/>
            </p:cNvSpPr>
            <p:nvPr userDrawn="1"/>
          </p:nvSpPr>
          <p:spPr bwMode="gray">
            <a:xfrm>
              <a:off x="6457950" y="2128838"/>
              <a:ext cx="263525" cy="320675"/>
            </a:xfrm>
            <a:custGeom>
              <a:avLst/>
              <a:gdLst>
                <a:gd name="T0" fmla="*/ 738 w 1463"/>
                <a:gd name="T1" fmla="*/ 1425 h 1769"/>
                <a:gd name="T2" fmla="*/ 1028 w 1463"/>
                <a:gd name="T3" fmla="*/ 1192 h 1769"/>
                <a:gd name="T4" fmla="*/ 735 w 1463"/>
                <a:gd name="T5" fmla="*/ 957 h 1769"/>
                <a:gd name="T6" fmla="*/ 445 w 1463"/>
                <a:gd name="T7" fmla="*/ 1192 h 1769"/>
                <a:gd name="T8" fmla="*/ 738 w 1463"/>
                <a:gd name="T9" fmla="*/ 1425 h 1769"/>
                <a:gd name="T10" fmla="*/ 654 w 1463"/>
                <a:gd name="T11" fmla="*/ 648 h 1769"/>
                <a:gd name="T12" fmla="*/ 1018 w 1463"/>
                <a:gd name="T13" fmla="*/ 741 h 1769"/>
                <a:gd name="T14" fmla="*/ 1018 w 1463"/>
                <a:gd name="T15" fmla="*/ 632 h 1769"/>
                <a:gd name="T16" fmla="*/ 712 w 1463"/>
                <a:gd name="T17" fmla="*/ 383 h 1769"/>
                <a:gd name="T18" fmla="*/ 264 w 1463"/>
                <a:gd name="T19" fmla="*/ 503 h 1769"/>
                <a:gd name="T20" fmla="*/ 96 w 1463"/>
                <a:gd name="T21" fmla="*/ 200 h 1769"/>
                <a:gd name="T22" fmla="*/ 760 w 1463"/>
                <a:gd name="T23" fmla="*/ 0 h 1769"/>
                <a:gd name="T24" fmla="*/ 1463 w 1463"/>
                <a:gd name="T25" fmla="*/ 661 h 1769"/>
                <a:gd name="T26" fmla="*/ 1463 w 1463"/>
                <a:gd name="T27" fmla="*/ 1727 h 1769"/>
                <a:gd name="T28" fmla="*/ 1070 w 1463"/>
                <a:gd name="T29" fmla="*/ 1727 h 1769"/>
                <a:gd name="T30" fmla="*/ 1041 w 1463"/>
                <a:gd name="T31" fmla="*/ 1618 h 1769"/>
                <a:gd name="T32" fmla="*/ 632 w 1463"/>
                <a:gd name="T33" fmla="*/ 1769 h 1769"/>
                <a:gd name="T34" fmla="*/ 0 w 1463"/>
                <a:gd name="T35" fmla="*/ 1205 h 1769"/>
                <a:gd name="T36" fmla="*/ 654 w 1463"/>
                <a:gd name="T37" fmla="*/ 648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63" h="1769">
                  <a:moveTo>
                    <a:pt x="738" y="1425"/>
                  </a:moveTo>
                  <a:cubicBezTo>
                    <a:pt x="905" y="1425"/>
                    <a:pt x="1028" y="1334"/>
                    <a:pt x="1028" y="1192"/>
                  </a:cubicBezTo>
                  <a:cubicBezTo>
                    <a:pt x="1028" y="1044"/>
                    <a:pt x="905" y="957"/>
                    <a:pt x="735" y="957"/>
                  </a:cubicBezTo>
                  <a:cubicBezTo>
                    <a:pt x="564" y="957"/>
                    <a:pt x="445" y="1054"/>
                    <a:pt x="445" y="1192"/>
                  </a:cubicBezTo>
                  <a:cubicBezTo>
                    <a:pt x="445" y="1331"/>
                    <a:pt x="570" y="1425"/>
                    <a:pt x="738" y="1425"/>
                  </a:cubicBezTo>
                  <a:close/>
                  <a:moveTo>
                    <a:pt x="654" y="648"/>
                  </a:moveTo>
                  <a:cubicBezTo>
                    <a:pt x="825" y="648"/>
                    <a:pt x="957" y="699"/>
                    <a:pt x="1018" y="741"/>
                  </a:cubicBezTo>
                  <a:lnTo>
                    <a:pt x="1018" y="632"/>
                  </a:lnTo>
                  <a:cubicBezTo>
                    <a:pt x="1018" y="483"/>
                    <a:pt x="909" y="383"/>
                    <a:pt x="712" y="383"/>
                  </a:cubicBezTo>
                  <a:cubicBezTo>
                    <a:pt x="545" y="383"/>
                    <a:pt x="390" y="438"/>
                    <a:pt x="264" y="503"/>
                  </a:cubicBezTo>
                  <a:lnTo>
                    <a:pt x="96" y="200"/>
                  </a:lnTo>
                  <a:cubicBezTo>
                    <a:pt x="248" y="97"/>
                    <a:pt x="503" y="0"/>
                    <a:pt x="760" y="0"/>
                  </a:cubicBezTo>
                  <a:cubicBezTo>
                    <a:pt x="1302" y="0"/>
                    <a:pt x="1463" y="284"/>
                    <a:pt x="1463" y="661"/>
                  </a:cubicBezTo>
                  <a:lnTo>
                    <a:pt x="1463" y="1727"/>
                  </a:lnTo>
                  <a:lnTo>
                    <a:pt x="1070" y="1727"/>
                  </a:lnTo>
                  <a:lnTo>
                    <a:pt x="1041" y="1618"/>
                  </a:lnTo>
                  <a:cubicBezTo>
                    <a:pt x="954" y="1711"/>
                    <a:pt x="825" y="1769"/>
                    <a:pt x="632" y="1769"/>
                  </a:cubicBezTo>
                  <a:cubicBezTo>
                    <a:pt x="290" y="1769"/>
                    <a:pt x="0" y="1560"/>
                    <a:pt x="0" y="1205"/>
                  </a:cubicBezTo>
                  <a:cubicBezTo>
                    <a:pt x="0" y="873"/>
                    <a:pt x="261" y="648"/>
                    <a:pt x="654" y="64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1" name="Rectangle 13">
              <a:extLst>
                <a:ext uri="{FF2B5EF4-FFF2-40B4-BE49-F238E27FC236}">
                  <a16:creationId xmlns:a16="http://schemas.microsoft.com/office/drawing/2014/main" id="{8837897C-A12D-4ACE-AB08-987753DE9873}"/>
                </a:ext>
              </a:extLst>
            </p:cNvPr>
            <p:cNvSpPr>
              <a:spLocks noChangeArrowheads="1"/>
            </p:cNvSpPr>
            <p:nvPr userDrawn="1"/>
          </p:nvSpPr>
          <p:spPr bwMode="gray">
            <a:xfrm>
              <a:off x="6781800" y="2019300"/>
              <a:ext cx="79375" cy="4222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2" name="Freeform 14">
              <a:extLst>
                <a:ext uri="{FF2B5EF4-FFF2-40B4-BE49-F238E27FC236}">
                  <a16:creationId xmlns:a16="http://schemas.microsoft.com/office/drawing/2014/main" id="{73E8FE7C-7CAE-4428-B9E8-2D2E1234E642}"/>
                </a:ext>
              </a:extLst>
            </p:cNvPr>
            <p:cNvSpPr>
              <a:spLocks noEditPoints="1"/>
            </p:cNvSpPr>
            <p:nvPr userDrawn="1"/>
          </p:nvSpPr>
          <p:spPr bwMode="gray">
            <a:xfrm>
              <a:off x="6907213" y="2128838"/>
              <a:ext cx="328612" cy="320675"/>
            </a:xfrm>
            <a:custGeom>
              <a:avLst/>
              <a:gdLst>
                <a:gd name="T0" fmla="*/ 905 w 1814"/>
                <a:gd name="T1" fmla="*/ 1376 h 1769"/>
                <a:gd name="T2" fmla="*/ 1369 w 1814"/>
                <a:gd name="T3" fmla="*/ 890 h 1769"/>
                <a:gd name="T4" fmla="*/ 905 w 1814"/>
                <a:gd name="T5" fmla="*/ 393 h 1769"/>
                <a:gd name="T6" fmla="*/ 444 w 1814"/>
                <a:gd name="T7" fmla="*/ 890 h 1769"/>
                <a:gd name="T8" fmla="*/ 905 w 1814"/>
                <a:gd name="T9" fmla="*/ 1376 h 1769"/>
                <a:gd name="T10" fmla="*/ 905 w 1814"/>
                <a:gd name="T11" fmla="*/ 0 h 1769"/>
                <a:gd name="T12" fmla="*/ 1814 w 1814"/>
                <a:gd name="T13" fmla="*/ 890 h 1769"/>
                <a:gd name="T14" fmla="*/ 905 w 1814"/>
                <a:gd name="T15" fmla="*/ 1769 h 1769"/>
                <a:gd name="T16" fmla="*/ 0 w 1814"/>
                <a:gd name="T17" fmla="*/ 890 h 1769"/>
                <a:gd name="T18" fmla="*/ 905 w 1814"/>
                <a:gd name="T19" fmla="*/ 0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14" h="1769">
                  <a:moveTo>
                    <a:pt x="905" y="1376"/>
                  </a:moveTo>
                  <a:cubicBezTo>
                    <a:pt x="1173" y="1376"/>
                    <a:pt x="1369" y="1176"/>
                    <a:pt x="1369" y="890"/>
                  </a:cubicBezTo>
                  <a:cubicBezTo>
                    <a:pt x="1369" y="603"/>
                    <a:pt x="1173" y="393"/>
                    <a:pt x="905" y="393"/>
                  </a:cubicBezTo>
                  <a:cubicBezTo>
                    <a:pt x="638" y="393"/>
                    <a:pt x="444" y="599"/>
                    <a:pt x="444" y="890"/>
                  </a:cubicBezTo>
                  <a:cubicBezTo>
                    <a:pt x="444" y="1176"/>
                    <a:pt x="641" y="1376"/>
                    <a:pt x="905" y="1376"/>
                  </a:cubicBezTo>
                  <a:close/>
                  <a:moveTo>
                    <a:pt x="905" y="0"/>
                  </a:moveTo>
                  <a:cubicBezTo>
                    <a:pt x="1421" y="0"/>
                    <a:pt x="1814" y="380"/>
                    <a:pt x="1814" y="890"/>
                  </a:cubicBezTo>
                  <a:cubicBezTo>
                    <a:pt x="1814" y="1399"/>
                    <a:pt x="1434" y="1769"/>
                    <a:pt x="905" y="1769"/>
                  </a:cubicBezTo>
                  <a:cubicBezTo>
                    <a:pt x="380" y="1769"/>
                    <a:pt x="0" y="1399"/>
                    <a:pt x="0" y="890"/>
                  </a:cubicBezTo>
                  <a:cubicBezTo>
                    <a:pt x="0" y="377"/>
                    <a:pt x="393" y="0"/>
                    <a:pt x="905"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3" name="Freeform 15">
              <a:extLst>
                <a:ext uri="{FF2B5EF4-FFF2-40B4-BE49-F238E27FC236}">
                  <a16:creationId xmlns:a16="http://schemas.microsoft.com/office/drawing/2014/main" id="{D9B90B88-F49D-4A5B-A930-EBE36ABEAF7E}"/>
                </a:ext>
              </a:extLst>
            </p:cNvPr>
            <p:cNvSpPr>
              <a:spLocks/>
            </p:cNvSpPr>
            <p:nvPr userDrawn="1"/>
          </p:nvSpPr>
          <p:spPr bwMode="gray">
            <a:xfrm>
              <a:off x="7278688" y="2136775"/>
              <a:ext cx="265112" cy="312738"/>
            </a:xfrm>
            <a:custGeom>
              <a:avLst/>
              <a:gdLst>
                <a:gd name="T0" fmla="*/ 0 w 1470"/>
                <a:gd name="T1" fmla="*/ 973 h 1727"/>
                <a:gd name="T2" fmla="*/ 0 w 1470"/>
                <a:gd name="T3" fmla="*/ 0 h 1727"/>
                <a:gd name="T4" fmla="*/ 445 w 1470"/>
                <a:gd name="T5" fmla="*/ 0 h 1727"/>
                <a:gd name="T6" fmla="*/ 445 w 1470"/>
                <a:gd name="T7" fmla="*/ 1025 h 1727"/>
                <a:gd name="T8" fmla="*/ 725 w 1470"/>
                <a:gd name="T9" fmla="*/ 1328 h 1727"/>
                <a:gd name="T10" fmla="*/ 1025 w 1470"/>
                <a:gd name="T11" fmla="*/ 1012 h 1727"/>
                <a:gd name="T12" fmla="*/ 1025 w 1470"/>
                <a:gd name="T13" fmla="*/ 0 h 1727"/>
                <a:gd name="T14" fmla="*/ 1470 w 1470"/>
                <a:gd name="T15" fmla="*/ 0 h 1727"/>
                <a:gd name="T16" fmla="*/ 1470 w 1470"/>
                <a:gd name="T17" fmla="*/ 1685 h 1727"/>
                <a:gd name="T18" fmla="*/ 1034 w 1470"/>
                <a:gd name="T19" fmla="*/ 1685 h 1727"/>
                <a:gd name="T20" fmla="*/ 1034 w 1470"/>
                <a:gd name="T21" fmla="*/ 1489 h 1727"/>
                <a:gd name="T22" fmla="*/ 583 w 1470"/>
                <a:gd name="T23" fmla="*/ 1727 h 1727"/>
                <a:gd name="T24" fmla="*/ 0 w 1470"/>
                <a:gd name="T25" fmla="*/ 973 h 1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0" h="1727">
                  <a:moveTo>
                    <a:pt x="0" y="973"/>
                  </a:moveTo>
                  <a:lnTo>
                    <a:pt x="0" y="0"/>
                  </a:lnTo>
                  <a:lnTo>
                    <a:pt x="445" y="0"/>
                  </a:lnTo>
                  <a:lnTo>
                    <a:pt x="445" y="1025"/>
                  </a:lnTo>
                  <a:cubicBezTo>
                    <a:pt x="445" y="1212"/>
                    <a:pt x="573" y="1328"/>
                    <a:pt x="725" y="1328"/>
                  </a:cubicBezTo>
                  <a:cubicBezTo>
                    <a:pt x="909" y="1328"/>
                    <a:pt x="1025" y="1192"/>
                    <a:pt x="1025" y="1012"/>
                  </a:cubicBezTo>
                  <a:lnTo>
                    <a:pt x="1025" y="0"/>
                  </a:lnTo>
                  <a:lnTo>
                    <a:pt x="1470" y="0"/>
                  </a:lnTo>
                  <a:lnTo>
                    <a:pt x="1470" y="1685"/>
                  </a:lnTo>
                  <a:lnTo>
                    <a:pt x="1034" y="1685"/>
                  </a:lnTo>
                  <a:lnTo>
                    <a:pt x="1034" y="1489"/>
                  </a:lnTo>
                  <a:cubicBezTo>
                    <a:pt x="963" y="1605"/>
                    <a:pt x="802" y="1727"/>
                    <a:pt x="583" y="1727"/>
                  </a:cubicBezTo>
                  <a:cubicBezTo>
                    <a:pt x="103" y="1727"/>
                    <a:pt x="0" y="1331"/>
                    <a:pt x="0" y="97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4" name="Freeform 16">
              <a:extLst>
                <a:ext uri="{FF2B5EF4-FFF2-40B4-BE49-F238E27FC236}">
                  <a16:creationId xmlns:a16="http://schemas.microsoft.com/office/drawing/2014/main" id="{299D71E6-445A-4AC3-B93D-503E771F92C6}"/>
                </a:ext>
              </a:extLst>
            </p:cNvPr>
            <p:cNvSpPr>
              <a:spLocks/>
            </p:cNvSpPr>
            <p:nvPr userDrawn="1"/>
          </p:nvSpPr>
          <p:spPr bwMode="gray">
            <a:xfrm>
              <a:off x="7583488" y="2128838"/>
              <a:ext cx="230187" cy="320675"/>
            </a:xfrm>
            <a:custGeom>
              <a:avLst/>
              <a:gdLst>
                <a:gd name="T0" fmla="*/ 0 w 1276"/>
                <a:gd name="T1" fmla="*/ 1457 h 1769"/>
                <a:gd name="T2" fmla="*/ 261 w 1276"/>
                <a:gd name="T3" fmla="*/ 1225 h 1769"/>
                <a:gd name="T4" fmla="*/ 648 w 1276"/>
                <a:gd name="T5" fmla="*/ 1408 h 1769"/>
                <a:gd name="T6" fmla="*/ 854 w 1276"/>
                <a:gd name="T7" fmla="*/ 1257 h 1769"/>
                <a:gd name="T8" fmla="*/ 58 w 1276"/>
                <a:gd name="T9" fmla="*/ 499 h 1769"/>
                <a:gd name="T10" fmla="*/ 670 w 1276"/>
                <a:gd name="T11" fmla="*/ 0 h 1769"/>
                <a:gd name="T12" fmla="*/ 1247 w 1276"/>
                <a:gd name="T13" fmla="*/ 300 h 1769"/>
                <a:gd name="T14" fmla="*/ 954 w 1276"/>
                <a:gd name="T15" fmla="*/ 519 h 1769"/>
                <a:gd name="T16" fmla="*/ 651 w 1276"/>
                <a:gd name="T17" fmla="*/ 358 h 1769"/>
                <a:gd name="T18" fmla="*/ 477 w 1276"/>
                <a:gd name="T19" fmla="*/ 493 h 1769"/>
                <a:gd name="T20" fmla="*/ 1276 w 1276"/>
                <a:gd name="T21" fmla="*/ 1234 h 1769"/>
                <a:gd name="T22" fmla="*/ 628 w 1276"/>
                <a:gd name="T23" fmla="*/ 1769 h 1769"/>
                <a:gd name="T24" fmla="*/ 0 w 1276"/>
                <a:gd name="T25" fmla="*/ 1457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6" h="1769">
                  <a:moveTo>
                    <a:pt x="0" y="1457"/>
                  </a:moveTo>
                  <a:lnTo>
                    <a:pt x="261" y="1225"/>
                  </a:lnTo>
                  <a:cubicBezTo>
                    <a:pt x="345" y="1321"/>
                    <a:pt x="458" y="1408"/>
                    <a:pt x="648" y="1408"/>
                  </a:cubicBezTo>
                  <a:cubicBezTo>
                    <a:pt x="773" y="1408"/>
                    <a:pt x="854" y="1354"/>
                    <a:pt x="854" y="1257"/>
                  </a:cubicBezTo>
                  <a:cubicBezTo>
                    <a:pt x="854" y="999"/>
                    <a:pt x="58" y="1099"/>
                    <a:pt x="58" y="499"/>
                  </a:cubicBezTo>
                  <a:cubicBezTo>
                    <a:pt x="58" y="187"/>
                    <a:pt x="325" y="0"/>
                    <a:pt x="670" y="0"/>
                  </a:cubicBezTo>
                  <a:cubicBezTo>
                    <a:pt x="989" y="0"/>
                    <a:pt x="1167" y="168"/>
                    <a:pt x="1247" y="300"/>
                  </a:cubicBezTo>
                  <a:lnTo>
                    <a:pt x="954" y="519"/>
                  </a:lnTo>
                  <a:cubicBezTo>
                    <a:pt x="902" y="454"/>
                    <a:pt x="809" y="358"/>
                    <a:pt x="651" y="358"/>
                  </a:cubicBezTo>
                  <a:cubicBezTo>
                    <a:pt x="548" y="358"/>
                    <a:pt x="477" y="409"/>
                    <a:pt x="477" y="493"/>
                  </a:cubicBezTo>
                  <a:cubicBezTo>
                    <a:pt x="477" y="761"/>
                    <a:pt x="1276" y="632"/>
                    <a:pt x="1276" y="1234"/>
                  </a:cubicBezTo>
                  <a:cubicBezTo>
                    <a:pt x="1276" y="1563"/>
                    <a:pt x="993" y="1769"/>
                    <a:pt x="628" y="1769"/>
                  </a:cubicBezTo>
                  <a:cubicBezTo>
                    <a:pt x="296" y="1769"/>
                    <a:pt x="90" y="1602"/>
                    <a:pt x="0" y="145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5" name="Freeform 17">
              <a:extLst>
                <a:ext uri="{FF2B5EF4-FFF2-40B4-BE49-F238E27FC236}">
                  <a16:creationId xmlns:a16="http://schemas.microsoft.com/office/drawing/2014/main" id="{1D1FA3BA-2F9E-4E46-9FEE-C9CD17110B8E}"/>
                </a:ext>
              </a:extLst>
            </p:cNvPr>
            <p:cNvSpPr>
              <a:spLocks noEditPoints="1"/>
            </p:cNvSpPr>
            <p:nvPr userDrawn="1"/>
          </p:nvSpPr>
          <p:spPr bwMode="gray">
            <a:xfrm>
              <a:off x="7945438" y="2016125"/>
              <a:ext cx="142875" cy="536575"/>
            </a:xfrm>
            <a:custGeom>
              <a:avLst/>
              <a:gdLst>
                <a:gd name="T0" fmla="*/ 528 w 789"/>
                <a:gd name="T1" fmla="*/ 0 h 2962"/>
                <a:gd name="T2" fmla="*/ 789 w 789"/>
                <a:gd name="T3" fmla="*/ 255 h 2962"/>
                <a:gd name="T4" fmla="*/ 528 w 789"/>
                <a:gd name="T5" fmla="*/ 509 h 2962"/>
                <a:gd name="T6" fmla="*/ 270 w 789"/>
                <a:gd name="T7" fmla="*/ 255 h 2962"/>
                <a:gd name="T8" fmla="*/ 528 w 789"/>
                <a:gd name="T9" fmla="*/ 0 h 2962"/>
                <a:gd name="T10" fmla="*/ 309 w 789"/>
                <a:gd name="T11" fmla="*/ 661 h 2962"/>
                <a:gd name="T12" fmla="*/ 754 w 789"/>
                <a:gd name="T13" fmla="*/ 661 h 2962"/>
                <a:gd name="T14" fmla="*/ 754 w 789"/>
                <a:gd name="T15" fmla="*/ 2369 h 2962"/>
                <a:gd name="T16" fmla="*/ 109 w 789"/>
                <a:gd name="T17" fmla="*/ 2962 h 2962"/>
                <a:gd name="T18" fmla="*/ 0 w 789"/>
                <a:gd name="T19" fmla="*/ 2956 h 2962"/>
                <a:gd name="T20" fmla="*/ 0 w 789"/>
                <a:gd name="T21" fmla="*/ 2579 h 2962"/>
                <a:gd name="T22" fmla="*/ 77 w 789"/>
                <a:gd name="T23" fmla="*/ 2585 h 2962"/>
                <a:gd name="T24" fmla="*/ 309 w 789"/>
                <a:gd name="T25" fmla="*/ 2350 h 2962"/>
                <a:gd name="T26" fmla="*/ 309 w 789"/>
                <a:gd name="T27" fmla="*/ 661 h 2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89" h="2962">
                  <a:moveTo>
                    <a:pt x="528" y="0"/>
                  </a:moveTo>
                  <a:cubicBezTo>
                    <a:pt x="676" y="0"/>
                    <a:pt x="789" y="110"/>
                    <a:pt x="789" y="255"/>
                  </a:cubicBezTo>
                  <a:cubicBezTo>
                    <a:pt x="789" y="400"/>
                    <a:pt x="676" y="509"/>
                    <a:pt x="528" y="509"/>
                  </a:cubicBezTo>
                  <a:cubicBezTo>
                    <a:pt x="383" y="509"/>
                    <a:pt x="270" y="400"/>
                    <a:pt x="270" y="255"/>
                  </a:cubicBezTo>
                  <a:cubicBezTo>
                    <a:pt x="270" y="110"/>
                    <a:pt x="383" y="0"/>
                    <a:pt x="528" y="0"/>
                  </a:cubicBezTo>
                  <a:close/>
                  <a:moveTo>
                    <a:pt x="309" y="661"/>
                  </a:moveTo>
                  <a:lnTo>
                    <a:pt x="754" y="661"/>
                  </a:lnTo>
                  <a:lnTo>
                    <a:pt x="754" y="2369"/>
                  </a:lnTo>
                  <a:cubicBezTo>
                    <a:pt x="754" y="2814"/>
                    <a:pt x="473" y="2962"/>
                    <a:pt x="109" y="2962"/>
                  </a:cubicBezTo>
                  <a:cubicBezTo>
                    <a:pt x="58" y="2962"/>
                    <a:pt x="0" y="2956"/>
                    <a:pt x="0" y="2956"/>
                  </a:cubicBezTo>
                  <a:lnTo>
                    <a:pt x="0" y="2579"/>
                  </a:lnTo>
                  <a:cubicBezTo>
                    <a:pt x="0" y="2579"/>
                    <a:pt x="45" y="2585"/>
                    <a:pt x="77" y="2585"/>
                  </a:cubicBezTo>
                  <a:cubicBezTo>
                    <a:pt x="238" y="2585"/>
                    <a:pt x="309" y="2501"/>
                    <a:pt x="309" y="2350"/>
                  </a:cubicBezTo>
                  <a:lnTo>
                    <a:pt x="309" y="6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6" name="Freeform 18">
              <a:extLst>
                <a:ext uri="{FF2B5EF4-FFF2-40B4-BE49-F238E27FC236}">
                  <a16:creationId xmlns:a16="http://schemas.microsoft.com/office/drawing/2014/main" id="{478C6C4D-425E-40B0-A099-57304BC14121}"/>
                </a:ext>
              </a:extLst>
            </p:cNvPr>
            <p:cNvSpPr>
              <a:spLocks noEditPoints="1"/>
            </p:cNvSpPr>
            <p:nvPr userDrawn="1"/>
          </p:nvSpPr>
          <p:spPr bwMode="gray">
            <a:xfrm>
              <a:off x="8128000" y="2128838"/>
              <a:ext cx="263525" cy="320675"/>
            </a:xfrm>
            <a:custGeom>
              <a:avLst/>
              <a:gdLst>
                <a:gd name="T0" fmla="*/ 655 w 1464"/>
                <a:gd name="T1" fmla="*/ 648 h 1769"/>
                <a:gd name="T2" fmla="*/ 1019 w 1464"/>
                <a:gd name="T3" fmla="*/ 741 h 1769"/>
                <a:gd name="T4" fmla="*/ 1019 w 1464"/>
                <a:gd name="T5" fmla="*/ 632 h 1769"/>
                <a:gd name="T6" fmla="*/ 713 w 1464"/>
                <a:gd name="T7" fmla="*/ 383 h 1769"/>
                <a:gd name="T8" fmla="*/ 265 w 1464"/>
                <a:gd name="T9" fmla="*/ 503 h 1769"/>
                <a:gd name="T10" fmla="*/ 97 w 1464"/>
                <a:gd name="T11" fmla="*/ 200 h 1769"/>
                <a:gd name="T12" fmla="*/ 761 w 1464"/>
                <a:gd name="T13" fmla="*/ 0 h 1769"/>
                <a:gd name="T14" fmla="*/ 1464 w 1464"/>
                <a:gd name="T15" fmla="*/ 661 h 1769"/>
                <a:gd name="T16" fmla="*/ 1464 w 1464"/>
                <a:gd name="T17" fmla="*/ 1727 h 1769"/>
                <a:gd name="T18" fmla="*/ 1071 w 1464"/>
                <a:gd name="T19" fmla="*/ 1727 h 1769"/>
                <a:gd name="T20" fmla="*/ 1042 w 1464"/>
                <a:gd name="T21" fmla="*/ 1618 h 1769"/>
                <a:gd name="T22" fmla="*/ 632 w 1464"/>
                <a:gd name="T23" fmla="*/ 1769 h 1769"/>
                <a:gd name="T24" fmla="*/ 0 w 1464"/>
                <a:gd name="T25" fmla="*/ 1205 h 1769"/>
                <a:gd name="T26" fmla="*/ 655 w 1464"/>
                <a:gd name="T27" fmla="*/ 648 h 1769"/>
                <a:gd name="T28" fmla="*/ 739 w 1464"/>
                <a:gd name="T29" fmla="*/ 1425 h 1769"/>
                <a:gd name="T30" fmla="*/ 1029 w 1464"/>
                <a:gd name="T31" fmla="*/ 1192 h 1769"/>
                <a:gd name="T32" fmla="*/ 735 w 1464"/>
                <a:gd name="T33" fmla="*/ 957 h 1769"/>
                <a:gd name="T34" fmla="*/ 445 w 1464"/>
                <a:gd name="T35" fmla="*/ 1192 h 1769"/>
                <a:gd name="T36" fmla="*/ 739 w 1464"/>
                <a:gd name="T37" fmla="*/ 1425 h 1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64" h="1769">
                  <a:moveTo>
                    <a:pt x="655" y="648"/>
                  </a:moveTo>
                  <a:cubicBezTo>
                    <a:pt x="826" y="648"/>
                    <a:pt x="958" y="699"/>
                    <a:pt x="1019" y="741"/>
                  </a:cubicBezTo>
                  <a:lnTo>
                    <a:pt x="1019" y="632"/>
                  </a:lnTo>
                  <a:cubicBezTo>
                    <a:pt x="1019" y="483"/>
                    <a:pt x="909" y="383"/>
                    <a:pt x="713" y="383"/>
                  </a:cubicBezTo>
                  <a:cubicBezTo>
                    <a:pt x="545" y="383"/>
                    <a:pt x="390" y="438"/>
                    <a:pt x="265" y="503"/>
                  </a:cubicBezTo>
                  <a:lnTo>
                    <a:pt x="97" y="200"/>
                  </a:lnTo>
                  <a:cubicBezTo>
                    <a:pt x="249" y="97"/>
                    <a:pt x="503" y="0"/>
                    <a:pt x="761" y="0"/>
                  </a:cubicBezTo>
                  <a:cubicBezTo>
                    <a:pt x="1303" y="0"/>
                    <a:pt x="1464" y="284"/>
                    <a:pt x="1464" y="661"/>
                  </a:cubicBezTo>
                  <a:lnTo>
                    <a:pt x="1464" y="1727"/>
                  </a:lnTo>
                  <a:lnTo>
                    <a:pt x="1071" y="1727"/>
                  </a:lnTo>
                  <a:lnTo>
                    <a:pt x="1042" y="1618"/>
                  </a:lnTo>
                  <a:cubicBezTo>
                    <a:pt x="955" y="1711"/>
                    <a:pt x="826" y="1769"/>
                    <a:pt x="632" y="1769"/>
                  </a:cubicBezTo>
                  <a:cubicBezTo>
                    <a:pt x="291" y="1769"/>
                    <a:pt x="0" y="1560"/>
                    <a:pt x="0" y="1205"/>
                  </a:cubicBezTo>
                  <a:cubicBezTo>
                    <a:pt x="0" y="873"/>
                    <a:pt x="262" y="648"/>
                    <a:pt x="655" y="648"/>
                  </a:cubicBezTo>
                  <a:close/>
                  <a:moveTo>
                    <a:pt x="739" y="1425"/>
                  </a:moveTo>
                  <a:cubicBezTo>
                    <a:pt x="906" y="1425"/>
                    <a:pt x="1029" y="1334"/>
                    <a:pt x="1029" y="1192"/>
                  </a:cubicBezTo>
                  <a:cubicBezTo>
                    <a:pt x="1029" y="1044"/>
                    <a:pt x="906" y="957"/>
                    <a:pt x="735" y="957"/>
                  </a:cubicBezTo>
                  <a:cubicBezTo>
                    <a:pt x="564" y="957"/>
                    <a:pt x="445" y="1054"/>
                    <a:pt x="445" y="1192"/>
                  </a:cubicBezTo>
                  <a:cubicBezTo>
                    <a:pt x="445" y="1331"/>
                    <a:pt x="571" y="1425"/>
                    <a:pt x="739" y="142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7" name="Freeform 19">
              <a:extLst>
                <a:ext uri="{FF2B5EF4-FFF2-40B4-BE49-F238E27FC236}">
                  <a16:creationId xmlns:a16="http://schemas.microsoft.com/office/drawing/2014/main" id="{00889FCC-5C4E-4A51-B24F-BEA3FE81830F}"/>
                </a:ext>
              </a:extLst>
            </p:cNvPr>
            <p:cNvSpPr>
              <a:spLocks/>
            </p:cNvSpPr>
            <p:nvPr userDrawn="1"/>
          </p:nvSpPr>
          <p:spPr bwMode="gray">
            <a:xfrm>
              <a:off x="6194425" y="2709863"/>
              <a:ext cx="265112" cy="312738"/>
            </a:xfrm>
            <a:custGeom>
              <a:avLst/>
              <a:gdLst>
                <a:gd name="T0" fmla="*/ 1470 w 1470"/>
                <a:gd name="T1" fmla="*/ 755 h 1728"/>
                <a:gd name="T2" fmla="*/ 1470 w 1470"/>
                <a:gd name="T3" fmla="*/ 1728 h 1728"/>
                <a:gd name="T4" fmla="*/ 1025 w 1470"/>
                <a:gd name="T5" fmla="*/ 1728 h 1728"/>
                <a:gd name="T6" fmla="*/ 1025 w 1470"/>
                <a:gd name="T7" fmla="*/ 703 h 1728"/>
                <a:gd name="T8" fmla="*/ 745 w 1470"/>
                <a:gd name="T9" fmla="*/ 400 h 1728"/>
                <a:gd name="T10" fmla="*/ 445 w 1470"/>
                <a:gd name="T11" fmla="*/ 716 h 1728"/>
                <a:gd name="T12" fmla="*/ 445 w 1470"/>
                <a:gd name="T13" fmla="*/ 1728 h 1728"/>
                <a:gd name="T14" fmla="*/ 0 w 1470"/>
                <a:gd name="T15" fmla="*/ 1728 h 1728"/>
                <a:gd name="T16" fmla="*/ 0 w 1470"/>
                <a:gd name="T17" fmla="*/ 42 h 1728"/>
                <a:gd name="T18" fmla="*/ 435 w 1470"/>
                <a:gd name="T19" fmla="*/ 42 h 1728"/>
                <a:gd name="T20" fmla="*/ 435 w 1470"/>
                <a:gd name="T21" fmla="*/ 239 h 1728"/>
                <a:gd name="T22" fmla="*/ 886 w 1470"/>
                <a:gd name="T23" fmla="*/ 0 h 1728"/>
                <a:gd name="T24" fmla="*/ 1470 w 1470"/>
                <a:gd name="T25" fmla="*/ 755 h 1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0" h="1728">
                  <a:moveTo>
                    <a:pt x="1470" y="755"/>
                  </a:moveTo>
                  <a:lnTo>
                    <a:pt x="1470" y="1728"/>
                  </a:lnTo>
                  <a:lnTo>
                    <a:pt x="1025" y="1728"/>
                  </a:lnTo>
                  <a:lnTo>
                    <a:pt x="1025" y="703"/>
                  </a:lnTo>
                  <a:cubicBezTo>
                    <a:pt x="1025" y="516"/>
                    <a:pt x="896" y="400"/>
                    <a:pt x="745" y="400"/>
                  </a:cubicBezTo>
                  <a:cubicBezTo>
                    <a:pt x="561" y="400"/>
                    <a:pt x="445" y="535"/>
                    <a:pt x="445" y="716"/>
                  </a:cubicBezTo>
                  <a:lnTo>
                    <a:pt x="445" y="1728"/>
                  </a:lnTo>
                  <a:lnTo>
                    <a:pt x="0" y="1728"/>
                  </a:lnTo>
                  <a:lnTo>
                    <a:pt x="0" y="42"/>
                  </a:lnTo>
                  <a:lnTo>
                    <a:pt x="435" y="42"/>
                  </a:lnTo>
                  <a:lnTo>
                    <a:pt x="435" y="239"/>
                  </a:lnTo>
                  <a:cubicBezTo>
                    <a:pt x="506" y="123"/>
                    <a:pt x="667" y="0"/>
                    <a:pt x="886" y="0"/>
                  </a:cubicBezTo>
                  <a:cubicBezTo>
                    <a:pt x="1367" y="0"/>
                    <a:pt x="1470" y="397"/>
                    <a:pt x="1470" y="75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8" name="Freeform 20">
              <a:extLst>
                <a:ext uri="{FF2B5EF4-FFF2-40B4-BE49-F238E27FC236}">
                  <a16:creationId xmlns:a16="http://schemas.microsoft.com/office/drawing/2014/main" id="{3E125740-67C6-4E12-9A2C-EE0AA7C306A9}"/>
                </a:ext>
              </a:extLst>
            </p:cNvPr>
            <p:cNvSpPr>
              <a:spLocks/>
            </p:cNvSpPr>
            <p:nvPr userDrawn="1"/>
          </p:nvSpPr>
          <p:spPr bwMode="gray">
            <a:xfrm>
              <a:off x="6518275" y="2717800"/>
              <a:ext cx="265112" cy="312738"/>
            </a:xfrm>
            <a:custGeom>
              <a:avLst/>
              <a:gdLst>
                <a:gd name="T0" fmla="*/ 0 w 1470"/>
                <a:gd name="T1" fmla="*/ 974 h 1728"/>
                <a:gd name="T2" fmla="*/ 0 w 1470"/>
                <a:gd name="T3" fmla="*/ 0 h 1728"/>
                <a:gd name="T4" fmla="*/ 445 w 1470"/>
                <a:gd name="T5" fmla="*/ 0 h 1728"/>
                <a:gd name="T6" fmla="*/ 445 w 1470"/>
                <a:gd name="T7" fmla="*/ 1025 h 1728"/>
                <a:gd name="T8" fmla="*/ 725 w 1470"/>
                <a:gd name="T9" fmla="*/ 1328 h 1728"/>
                <a:gd name="T10" fmla="*/ 1025 w 1470"/>
                <a:gd name="T11" fmla="*/ 1012 h 1728"/>
                <a:gd name="T12" fmla="*/ 1025 w 1470"/>
                <a:gd name="T13" fmla="*/ 0 h 1728"/>
                <a:gd name="T14" fmla="*/ 1470 w 1470"/>
                <a:gd name="T15" fmla="*/ 0 h 1728"/>
                <a:gd name="T16" fmla="*/ 1470 w 1470"/>
                <a:gd name="T17" fmla="*/ 1686 h 1728"/>
                <a:gd name="T18" fmla="*/ 1035 w 1470"/>
                <a:gd name="T19" fmla="*/ 1686 h 1728"/>
                <a:gd name="T20" fmla="*/ 1035 w 1470"/>
                <a:gd name="T21" fmla="*/ 1489 h 1728"/>
                <a:gd name="T22" fmla="*/ 583 w 1470"/>
                <a:gd name="T23" fmla="*/ 1728 h 1728"/>
                <a:gd name="T24" fmla="*/ 0 w 1470"/>
                <a:gd name="T25" fmla="*/ 974 h 1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0" h="1728">
                  <a:moveTo>
                    <a:pt x="0" y="974"/>
                  </a:moveTo>
                  <a:lnTo>
                    <a:pt x="0" y="0"/>
                  </a:lnTo>
                  <a:lnTo>
                    <a:pt x="445" y="0"/>
                  </a:lnTo>
                  <a:lnTo>
                    <a:pt x="445" y="1025"/>
                  </a:lnTo>
                  <a:cubicBezTo>
                    <a:pt x="445" y="1212"/>
                    <a:pt x="574" y="1328"/>
                    <a:pt x="725" y="1328"/>
                  </a:cubicBezTo>
                  <a:cubicBezTo>
                    <a:pt x="909" y="1328"/>
                    <a:pt x="1025" y="1193"/>
                    <a:pt x="1025" y="1012"/>
                  </a:cubicBezTo>
                  <a:lnTo>
                    <a:pt x="1025" y="0"/>
                  </a:lnTo>
                  <a:lnTo>
                    <a:pt x="1470" y="0"/>
                  </a:lnTo>
                  <a:lnTo>
                    <a:pt x="1470" y="1686"/>
                  </a:lnTo>
                  <a:lnTo>
                    <a:pt x="1035" y="1686"/>
                  </a:lnTo>
                  <a:lnTo>
                    <a:pt x="1035" y="1489"/>
                  </a:lnTo>
                  <a:cubicBezTo>
                    <a:pt x="964" y="1605"/>
                    <a:pt x="803" y="1728"/>
                    <a:pt x="583" y="1728"/>
                  </a:cubicBezTo>
                  <a:cubicBezTo>
                    <a:pt x="103" y="1728"/>
                    <a:pt x="0" y="1331"/>
                    <a:pt x="0" y="97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29" name="Freeform 21">
              <a:extLst>
                <a:ext uri="{FF2B5EF4-FFF2-40B4-BE49-F238E27FC236}">
                  <a16:creationId xmlns:a16="http://schemas.microsoft.com/office/drawing/2014/main" id="{0DDDE2EB-B4F7-4169-9B23-A95BC4E8E8D1}"/>
                </a:ext>
              </a:extLst>
            </p:cNvPr>
            <p:cNvSpPr>
              <a:spLocks noEditPoints="1"/>
            </p:cNvSpPr>
            <p:nvPr userDrawn="1"/>
          </p:nvSpPr>
          <p:spPr bwMode="gray">
            <a:xfrm>
              <a:off x="6826250" y="2709863"/>
              <a:ext cx="328612" cy="320675"/>
            </a:xfrm>
            <a:custGeom>
              <a:avLst/>
              <a:gdLst>
                <a:gd name="T0" fmla="*/ 906 w 1815"/>
                <a:gd name="T1" fmla="*/ 0 h 1770"/>
                <a:gd name="T2" fmla="*/ 1815 w 1815"/>
                <a:gd name="T3" fmla="*/ 890 h 1770"/>
                <a:gd name="T4" fmla="*/ 906 w 1815"/>
                <a:gd name="T5" fmla="*/ 1770 h 1770"/>
                <a:gd name="T6" fmla="*/ 0 w 1815"/>
                <a:gd name="T7" fmla="*/ 890 h 1770"/>
                <a:gd name="T8" fmla="*/ 906 w 1815"/>
                <a:gd name="T9" fmla="*/ 0 h 1770"/>
                <a:gd name="T10" fmla="*/ 906 w 1815"/>
                <a:gd name="T11" fmla="*/ 1377 h 1770"/>
                <a:gd name="T12" fmla="*/ 1370 w 1815"/>
                <a:gd name="T13" fmla="*/ 890 h 1770"/>
                <a:gd name="T14" fmla="*/ 906 w 1815"/>
                <a:gd name="T15" fmla="*/ 394 h 1770"/>
                <a:gd name="T16" fmla="*/ 445 w 1815"/>
                <a:gd name="T17" fmla="*/ 890 h 1770"/>
                <a:gd name="T18" fmla="*/ 906 w 1815"/>
                <a:gd name="T19" fmla="*/ 1377 h 1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15" h="1770">
                  <a:moveTo>
                    <a:pt x="906" y="0"/>
                  </a:moveTo>
                  <a:cubicBezTo>
                    <a:pt x="1422" y="0"/>
                    <a:pt x="1815" y="381"/>
                    <a:pt x="1815" y="890"/>
                  </a:cubicBezTo>
                  <a:cubicBezTo>
                    <a:pt x="1815" y="1399"/>
                    <a:pt x="1435" y="1770"/>
                    <a:pt x="906" y="1770"/>
                  </a:cubicBezTo>
                  <a:cubicBezTo>
                    <a:pt x="381" y="1770"/>
                    <a:pt x="0" y="1399"/>
                    <a:pt x="0" y="890"/>
                  </a:cubicBezTo>
                  <a:cubicBezTo>
                    <a:pt x="0" y="377"/>
                    <a:pt x="394" y="0"/>
                    <a:pt x="906" y="0"/>
                  </a:cubicBezTo>
                  <a:close/>
                  <a:moveTo>
                    <a:pt x="906" y="1377"/>
                  </a:moveTo>
                  <a:cubicBezTo>
                    <a:pt x="1174" y="1377"/>
                    <a:pt x="1370" y="1177"/>
                    <a:pt x="1370" y="890"/>
                  </a:cubicBezTo>
                  <a:cubicBezTo>
                    <a:pt x="1370" y="603"/>
                    <a:pt x="1174" y="394"/>
                    <a:pt x="906" y="394"/>
                  </a:cubicBezTo>
                  <a:cubicBezTo>
                    <a:pt x="639" y="394"/>
                    <a:pt x="445" y="600"/>
                    <a:pt x="445" y="890"/>
                  </a:cubicBezTo>
                  <a:cubicBezTo>
                    <a:pt x="445" y="1177"/>
                    <a:pt x="642" y="1377"/>
                    <a:pt x="906" y="137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0" name="Freeform 22">
              <a:extLst>
                <a:ext uri="{FF2B5EF4-FFF2-40B4-BE49-F238E27FC236}">
                  <a16:creationId xmlns:a16="http://schemas.microsoft.com/office/drawing/2014/main" id="{20A1AD4D-A9D1-4010-8D0A-52CB2DAD39F8}"/>
                </a:ext>
              </a:extLst>
            </p:cNvPr>
            <p:cNvSpPr>
              <a:spLocks/>
            </p:cNvSpPr>
            <p:nvPr userDrawn="1"/>
          </p:nvSpPr>
          <p:spPr bwMode="gray">
            <a:xfrm>
              <a:off x="7200900" y="2709863"/>
              <a:ext cx="161925" cy="312738"/>
            </a:xfrm>
            <a:custGeom>
              <a:avLst/>
              <a:gdLst>
                <a:gd name="T0" fmla="*/ 899 w 899"/>
                <a:gd name="T1" fmla="*/ 452 h 1728"/>
                <a:gd name="T2" fmla="*/ 445 w 899"/>
                <a:gd name="T3" fmla="*/ 993 h 1728"/>
                <a:gd name="T4" fmla="*/ 445 w 899"/>
                <a:gd name="T5" fmla="*/ 1728 h 1728"/>
                <a:gd name="T6" fmla="*/ 0 w 899"/>
                <a:gd name="T7" fmla="*/ 1728 h 1728"/>
                <a:gd name="T8" fmla="*/ 0 w 899"/>
                <a:gd name="T9" fmla="*/ 42 h 1728"/>
                <a:gd name="T10" fmla="*/ 435 w 899"/>
                <a:gd name="T11" fmla="*/ 42 h 1728"/>
                <a:gd name="T12" fmla="*/ 435 w 899"/>
                <a:gd name="T13" fmla="*/ 287 h 1728"/>
                <a:gd name="T14" fmla="*/ 899 w 899"/>
                <a:gd name="T15" fmla="*/ 0 h 1728"/>
                <a:gd name="T16" fmla="*/ 899 w 899"/>
                <a:gd name="T17" fmla="*/ 452 h 1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9" h="1728">
                  <a:moveTo>
                    <a:pt x="899" y="452"/>
                  </a:moveTo>
                  <a:cubicBezTo>
                    <a:pt x="567" y="452"/>
                    <a:pt x="445" y="658"/>
                    <a:pt x="445" y="993"/>
                  </a:cubicBezTo>
                  <a:lnTo>
                    <a:pt x="445" y="1728"/>
                  </a:lnTo>
                  <a:lnTo>
                    <a:pt x="0" y="1728"/>
                  </a:lnTo>
                  <a:lnTo>
                    <a:pt x="0" y="42"/>
                  </a:lnTo>
                  <a:lnTo>
                    <a:pt x="435" y="42"/>
                  </a:lnTo>
                  <a:lnTo>
                    <a:pt x="435" y="287"/>
                  </a:lnTo>
                  <a:cubicBezTo>
                    <a:pt x="509" y="120"/>
                    <a:pt x="677" y="0"/>
                    <a:pt x="899" y="0"/>
                  </a:cubicBezTo>
                  <a:lnTo>
                    <a:pt x="899" y="45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1" name="Freeform 23">
              <a:extLst>
                <a:ext uri="{FF2B5EF4-FFF2-40B4-BE49-F238E27FC236}">
                  <a16:creationId xmlns:a16="http://schemas.microsoft.com/office/drawing/2014/main" id="{536F46DB-652C-4113-85C2-166999775940}"/>
                </a:ext>
              </a:extLst>
            </p:cNvPr>
            <p:cNvSpPr>
              <a:spLocks noEditPoints="1"/>
            </p:cNvSpPr>
            <p:nvPr userDrawn="1"/>
          </p:nvSpPr>
          <p:spPr bwMode="gray">
            <a:xfrm>
              <a:off x="7381875" y="2709863"/>
              <a:ext cx="296862" cy="320675"/>
            </a:xfrm>
            <a:custGeom>
              <a:avLst/>
              <a:gdLst>
                <a:gd name="T0" fmla="*/ 825 w 1643"/>
                <a:gd name="T1" fmla="*/ 0 h 1770"/>
                <a:gd name="T2" fmla="*/ 1643 w 1643"/>
                <a:gd name="T3" fmla="*/ 900 h 1770"/>
                <a:gd name="T4" fmla="*/ 1640 w 1643"/>
                <a:gd name="T5" fmla="*/ 996 h 1770"/>
                <a:gd name="T6" fmla="*/ 454 w 1643"/>
                <a:gd name="T7" fmla="*/ 996 h 1770"/>
                <a:gd name="T8" fmla="*/ 892 w 1643"/>
                <a:gd name="T9" fmla="*/ 1383 h 1770"/>
                <a:gd name="T10" fmla="*/ 1302 w 1643"/>
                <a:gd name="T11" fmla="*/ 1177 h 1770"/>
                <a:gd name="T12" fmla="*/ 1595 w 1643"/>
                <a:gd name="T13" fmla="*/ 1399 h 1770"/>
                <a:gd name="T14" fmla="*/ 886 w 1643"/>
                <a:gd name="T15" fmla="*/ 1770 h 1770"/>
                <a:gd name="T16" fmla="*/ 0 w 1643"/>
                <a:gd name="T17" fmla="*/ 890 h 1770"/>
                <a:gd name="T18" fmla="*/ 825 w 1643"/>
                <a:gd name="T19" fmla="*/ 0 h 1770"/>
                <a:gd name="T20" fmla="*/ 1192 w 1643"/>
                <a:gd name="T21" fmla="*/ 706 h 1770"/>
                <a:gd name="T22" fmla="*/ 831 w 1643"/>
                <a:gd name="T23" fmla="*/ 365 h 1770"/>
                <a:gd name="T24" fmla="*/ 467 w 1643"/>
                <a:gd name="T25" fmla="*/ 706 h 1770"/>
                <a:gd name="T26" fmla="*/ 1192 w 1643"/>
                <a:gd name="T27" fmla="*/ 706 h 17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43" h="1770">
                  <a:moveTo>
                    <a:pt x="825" y="0"/>
                  </a:moveTo>
                  <a:cubicBezTo>
                    <a:pt x="1347" y="0"/>
                    <a:pt x="1643" y="348"/>
                    <a:pt x="1643" y="900"/>
                  </a:cubicBezTo>
                  <a:cubicBezTo>
                    <a:pt x="1643" y="932"/>
                    <a:pt x="1643" y="964"/>
                    <a:pt x="1640" y="996"/>
                  </a:cubicBezTo>
                  <a:lnTo>
                    <a:pt x="454" y="996"/>
                  </a:lnTo>
                  <a:cubicBezTo>
                    <a:pt x="464" y="1222"/>
                    <a:pt x="644" y="1383"/>
                    <a:pt x="892" y="1383"/>
                  </a:cubicBezTo>
                  <a:cubicBezTo>
                    <a:pt x="1121" y="1383"/>
                    <a:pt x="1253" y="1248"/>
                    <a:pt x="1302" y="1177"/>
                  </a:cubicBezTo>
                  <a:lnTo>
                    <a:pt x="1595" y="1399"/>
                  </a:lnTo>
                  <a:cubicBezTo>
                    <a:pt x="1530" y="1518"/>
                    <a:pt x="1305" y="1770"/>
                    <a:pt x="886" y="1770"/>
                  </a:cubicBezTo>
                  <a:cubicBezTo>
                    <a:pt x="344" y="1770"/>
                    <a:pt x="0" y="1396"/>
                    <a:pt x="0" y="890"/>
                  </a:cubicBezTo>
                  <a:cubicBezTo>
                    <a:pt x="0" y="381"/>
                    <a:pt x="344" y="0"/>
                    <a:pt x="825" y="0"/>
                  </a:cubicBezTo>
                  <a:close/>
                  <a:moveTo>
                    <a:pt x="1192" y="706"/>
                  </a:moveTo>
                  <a:cubicBezTo>
                    <a:pt x="1182" y="500"/>
                    <a:pt x="1034" y="365"/>
                    <a:pt x="831" y="365"/>
                  </a:cubicBezTo>
                  <a:cubicBezTo>
                    <a:pt x="622" y="365"/>
                    <a:pt x="486" y="513"/>
                    <a:pt x="467" y="706"/>
                  </a:cubicBezTo>
                  <a:lnTo>
                    <a:pt x="1192" y="70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sp>
          <p:nvSpPr>
            <p:cNvPr id="32" name="Freeform 24">
              <a:extLst>
                <a:ext uri="{FF2B5EF4-FFF2-40B4-BE49-F238E27FC236}">
                  <a16:creationId xmlns:a16="http://schemas.microsoft.com/office/drawing/2014/main" id="{D2313C9D-A60B-4460-B00F-F7957F38FAEA}"/>
                </a:ext>
              </a:extLst>
            </p:cNvPr>
            <p:cNvSpPr>
              <a:spLocks/>
            </p:cNvSpPr>
            <p:nvPr userDrawn="1"/>
          </p:nvSpPr>
          <p:spPr bwMode="gray">
            <a:xfrm>
              <a:off x="7697788" y="2654300"/>
              <a:ext cx="171450" cy="373063"/>
            </a:xfrm>
            <a:custGeom>
              <a:avLst/>
              <a:gdLst>
                <a:gd name="T0" fmla="*/ 180 w 947"/>
                <a:gd name="T1" fmla="*/ 0 h 2062"/>
                <a:gd name="T2" fmla="*/ 619 w 947"/>
                <a:gd name="T3" fmla="*/ 0 h 2062"/>
                <a:gd name="T4" fmla="*/ 619 w 947"/>
                <a:gd name="T5" fmla="*/ 354 h 2062"/>
                <a:gd name="T6" fmla="*/ 935 w 947"/>
                <a:gd name="T7" fmla="*/ 354 h 2062"/>
                <a:gd name="T8" fmla="*/ 935 w 947"/>
                <a:gd name="T9" fmla="*/ 715 h 2062"/>
                <a:gd name="T10" fmla="*/ 619 w 947"/>
                <a:gd name="T11" fmla="*/ 715 h 2062"/>
                <a:gd name="T12" fmla="*/ 619 w 947"/>
                <a:gd name="T13" fmla="*/ 1366 h 2062"/>
                <a:gd name="T14" fmla="*/ 867 w 947"/>
                <a:gd name="T15" fmla="*/ 1669 h 2062"/>
                <a:gd name="T16" fmla="*/ 947 w 947"/>
                <a:gd name="T17" fmla="*/ 1666 h 2062"/>
                <a:gd name="T18" fmla="*/ 947 w 947"/>
                <a:gd name="T19" fmla="*/ 2046 h 2062"/>
                <a:gd name="T20" fmla="*/ 757 w 947"/>
                <a:gd name="T21" fmla="*/ 2062 h 2062"/>
                <a:gd name="T22" fmla="*/ 177 w 947"/>
                <a:gd name="T23" fmla="*/ 1379 h 2062"/>
                <a:gd name="T24" fmla="*/ 177 w 947"/>
                <a:gd name="T25" fmla="*/ 715 h 2062"/>
                <a:gd name="T26" fmla="*/ 0 w 947"/>
                <a:gd name="T27" fmla="*/ 715 h 2062"/>
                <a:gd name="T28" fmla="*/ 0 w 947"/>
                <a:gd name="T29" fmla="*/ 354 h 2062"/>
                <a:gd name="T30" fmla="*/ 180 w 947"/>
                <a:gd name="T31" fmla="*/ 354 h 2062"/>
                <a:gd name="T32" fmla="*/ 180 w 947"/>
                <a:gd name="T33" fmla="*/ 0 h 2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47" h="2062">
                  <a:moveTo>
                    <a:pt x="180" y="0"/>
                  </a:moveTo>
                  <a:lnTo>
                    <a:pt x="619" y="0"/>
                  </a:lnTo>
                  <a:lnTo>
                    <a:pt x="619" y="354"/>
                  </a:lnTo>
                  <a:lnTo>
                    <a:pt x="935" y="354"/>
                  </a:lnTo>
                  <a:lnTo>
                    <a:pt x="935" y="715"/>
                  </a:lnTo>
                  <a:lnTo>
                    <a:pt x="619" y="715"/>
                  </a:lnTo>
                  <a:lnTo>
                    <a:pt x="619" y="1366"/>
                  </a:lnTo>
                  <a:cubicBezTo>
                    <a:pt x="619" y="1618"/>
                    <a:pt x="696" y="1669"/>
                    <a:pt x="867" y="1669"/>
                  </a:cubicBezTo>
                  <a:cubicBezTo>
                    <a:pt x="896" y="1669"/>
                    <a:pt x="912" y="1669"/>
                    <a:pt x="947" y="1666"/>
                  </a:cubicBezTo>
                  <a:lnTo>
                    <a:pt x="947" y="2046"/>
                  </a:lnTo>
                  <a:cubicBezTo>
                    <a:pt x="947" y="2046"/>
                    <a:pt x="880" y="2062"/>
                    <a:pt x="757" y="2062"/>
                  </a:cubicBezTo>
                  <a:cubicBezTo>
                    <a:pt x="354" y="2062"/>
                    <a:pt x="177" y="1837"/>
                    <a:pt x="177" y="1379"/>
                  </a:cubicBezTo>
                  <a:lnTo>
                    <a:pt x="177" y="715"/>
                  </a:lnTo>
                  <a:lnTo>
                    <a:pt x="0" y="715"/>
                  </a:lnTo>
                  <a:lnTo>
                    <a:pt x="0" y="354"/>
                  </a:lnTo>
                  <a:lnTo>
                    <a:pt x="180" y="354"/>
                  </a:lnTo>
                  <a:lnTo>
                    <a:pt x="18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i-FI"/>
            </a:p>
          </p:txBody>
        </p:sp>
      </p:grpSp>
      <p:sp>
        <p:nvSpPr>
          <p:cNvPr id="37" name="bg object 17">
            <a:extLst>
              <a:ext uri="{FF2B5EF4-FFF2-40B4-BE49-F238E27FC236}">
                <a16:creationId xmlns:a16="http://schemas.microsoft.com/office/drawing/2014/main" id="{256E829A-87AA-4A78-9E8D-F26F3DA694F5}"/>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38" name="bg object 18">
            <a:extLst>
              <a:ext uri="{FF2B5EF4-FFF2-40B4-BE49-F238E27FC236}">
                <a16:creationId xmlns:a16="http://schemas.microsoft.com/office/drawing/2014/main" id="{C774188B-54F6-40E2-B93E-6F227F71324D}"/>
              </a:ext>
            </a:extLst>
          </p:cNvPr>
          <p:cNvSpPr/>
          <p:nvPr userDrawn="1"/>
        </p:nvSpPr>
        <p:spPr>
          <a:xfrm>
            <a:off x="10627200" y="6481536"/>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Tree>
    <p:extLst>
      <p:ext uri="{BB962C8B-B14F-4D97-AF65-F5344CB8AC3E}">
        <p14:creationId xmlns:p14="http://schemas.microsoft.com/office/powerpoint/2010/main" val="2899128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loitus kuvalla">
    <p:bg>
      <p:bgPr>
        <a:solidFill>
          <a:srgbClr val="300F5E"/>
        </a:solidFill>
        <a:effectLst/>
      </p:bgPr>
    </p:bg>
    <p:spTree>
      <p:nvGrpSpPr>
        <p:cNvPr id="1" name=""/>
        <p:cNvGrpSpPr/>
        <p:nvPr/>
      </p:nvGrpSpPr>
      <p:grpSpPr>
        <a:xfrm>
          <a:off x="0" y="0"/>
          <a:ext cx="0" cy="0"/>
          <a:chOff x="0" y="0"/>
          <a:chExt cx="0" cy="0"/>
        </a:xfrm>
      </p:grpSpPr>
      <p:sp>
        <p:nvSpPr>
          <p:cNvPr id="35" name="Kuvan paikkamerkki 2">
            <a:extLst>
              <a:ext uri="{FF2B5EF4-FFF2-40B4-BE49-F238E27FC236}">
                <a16:creationId xmlns:a16="http://schemas.microsoft.com/office/drawing/2014/main" id="{0F6A036A-1DCE-4446-A18D-585921154ABD}"/>
              </a:ext>
            </a:extLst>
          </p:cNvPr>
          <p:cNvSpPr>
            <a:spLocks noGrp="1"/>
          </p:cNvSpPr>
          <p:nvPr>
            <p:ph type="pic" idx="13"/>
          </p:nvPr>
        </p:nvSpPr>
        <p:spPr>
          <a:xfrm>
            <a:off x="-1588" y="0"/>
            <a:ext cx="12193588"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565275 w 12192000"/>
              <a:gd name="connsiteY1" fmla="*/ 0 h 6858000"/>
              <a:gd name="connsiteX2" fmla="*/ 12192000 w 12192000"/>
              <a:gd name="connsiteY2" fmla="*/ 0 h 6858000"/>
              <a:gd name="connsiteX3" fmla="*/ 12192000 w 12192000"/>
              <a:gd name="connsiteY3" fmla="*/ 6858000 h 6858000"/>
              <a:gd name="connsiteX4" fmla="*/ 0 w 12192000"/>
              <a:gd name="connsiteY4" fmla="*/ 6858000 h 6858000"/>
              <a:gd name="connsiteX5" fmla="*/ 0 w 12192000"/>
              <a:gd name="connsiteY5" fmla="*/ 0 h 6858000"/>
              <a:gd name="connsiteX0" fmla="*/ 1588 w 12193588"/>
              <a:gd name="connsiteY0" fmla="*/ 0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88 w 12193588"/>
              <a:gd name="connsiteY6" fmla="*/ 0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588 w 12193588"/>
              <a:gd name="connsiteY5" fmla="*/ 6858000 h 6858000"/>
              <a:gd name="connsiteX6" fmla="*/ 0 w 12193588"/>
              <a:gd name="connsiteY6" fmla="*/ 374650 h 6858000"/>
              <a:gd name="connsiteX7" fmla="*/ 1566863 w 12193588"/>
              <a:gd name="connsiteY7"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8313 w 12193588"/>
              <a:gd name="connsiteY4" fmla="*/ 6486525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6726 w 12193588"/>
              <a:gd name="connsiteY4" fmla="*/ 6484938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3588" h="6858000">
                <a:moveTo>
                  <a:pt x="1566863" y="373062"/>
                </a:moveTo>
                <a:cubicBezTo>
                  <a:pt x="1567392" y="250825"/>
                  <a:pt x="1566334" y="122237"/>
                  <a:pt x="1566863" y="0"/>
                </a:cubicBezTo>
                <a:lnTo>
                  <a:pt x="12193588" y="0"/>
                </a:lnTo>
                <a:lnTo>
                  <a:pt x="12193588" y="6483350"/>
                </a:lnTo>
                <a:lnTo>
                  <a:pt x="10626726" y="6484938"/>
                </a:lnTo>
                <a:lnTo>
                  <a:pt x="10626726" y="6856413"/>
                </a:lnTo>
                <a:lnTo>
                  <a:pt x="1588" y="6858000"/>
                </a:lnTo>
                <a:cubicBezTo>
                  <a:pt x="1059" y="4696883"/>
                  <a:pt x="529" y="2535767"/>
                  <a:pt x="0" y="374650"/>
                </a:cubicBezTo>
                <a:lnTo>
                  <a:pt x="1566863" y="373062"/>
                </a:lnTo>
                <a:close/>
              </a:path>
            </a:pathLst>
          </a:custGeom>
          <a:solidFill>
            <a:schemeClr val="bg1">
              <a:lumMod val="95000"/>
            </a:schemeClr>
          </a:solidFill>
          <a:ln w="1270">
            <a:noFill/>
          </a:ln>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Date Placeholder 3" hidden="1"/>
          <p:cNvSpPr>
            <a:spLocks noGrp="1"/>
          </p:cNvSpPr>
          <p:nvPr>
            <p:ph type="dt" sz="half" idx="10"/>
          </p:nvPr>
        </p:nvSpPr>
        <p:spPr>
          <a:xfrm>
            <a:off x="459616" y="6375522"/>
            <a:ext cx="882074" cy="216048"/>
          </a:xfrm>
          <a:prstGeom prst="rect">
            <a:avLst/>
          </a:prstGeom>
        </p:spPr>
        <p:txBody>
          <a:bodyPr/>
          <a:lstStyle/>
          <a:p>
            <a:fld id="{A80E2194-D0C3-44E4-8759-FF8158259CF3}" type="datetime1">
              <a:rPr lang="fi-FI" smtClean="0"/>
              <a:t>27.9.2023</a:t>
            </a:fld>
            <a:endParaRPr lang="fi-FI"/>
          </a:p>
        </p:txBody>
      </p:sp>
      <p:sp>
        <p:nvSpPr>
          <p:cNvPr id="5" name="Footer Placeholder 4" hidden="1"/>
          <p:cNvSpPr>
            <a:spLocks noGrp="1"/>
          </p:cNvSpPr>
          <p:nvPr>
            <p:ph type="ftr" sz="quarter" idx="11"/>
          </p:nvPr>
        </p:nvSpPr>
        <p:spPr>
          <a:xfrm>
            <a:off x="1388009" y="6375522"/>
            <a:ext cx="2881313" cy="215899"/>
          </a:xfrm>
          <a:prstGeom prst="rect">
            <a:avLst/>
          </a:prstGeom>
        </p:spPr>
        <p:txBody>
          <a:bodyPr/>
          <a:lstStyle/>
          <a:p>
            <a:endParaRPr lang="fi-FI"/>
          </a:p>
        </p:txBody>
      </p:sp>
      <p:sp>
        <p:nvSpPr>
          <p:cNvPr id="6" name="Slide Number Placeholder 5" hidden="1"/>
          <p:cNvSpPr>
            <a:spLocks noGrp="1"/>
          </p:cNvSpPr>
          <p:nvPr>
            <p:ph type="sldNum" sz="quarter" idx="12"/>
          </p:nvPr>
        </p:nvSpPr>
        <p:spPr>
          <a:xfrm>
            <a:off x="499531" y="6375522"/>
            <a:ext cx="719137" cy="215900"/>
          </a:xfrm>
          <a:prstGeom prst="rect">
            <a:avLst/>
          </a:prstGeom>
        </p:spPr>
        <p:txBody>
          <a:bodyPr/>
          <a:lstStyle/>
          <a:p>
            <a:fld id="{FFFEBCAA-439F-41B8-BD49-91774E008E46}" type="slidenum">
              <a:rPr lang="fi-FI" smtClean="0"/>
              <a:t>‹#›</a:t>
            </a:fld>
            <a:endParaRPr lang="fi-FI"/>
          </a:p>
        </p:txBody>
      </p:sp>
      <p:sp>
        <p:nvSpPr>
          <p:cNvPr id="11" name="Subtitle 2"/>
          <p:cNvSpPr>
            <a:spLocks noGrp="1"/>
          </p:cNvSpPr>
          <p:nvPr>
            <p:ph type="subTitle" idx="1" hasCustomPrompt="1"/>
          </p:nvPr>
        </p:nvSpPr>
        <p:spPr>
          <a:xfrm>
            <a:off x="3792263" y="5014647"/>
            <a:ext cx="5846118" cy="1133937"/>
          </a:xfrm>
        </p:spPr>
        <p:txBody>
          <a:bodyPr anchor="t" anchorCtr="0"/>
          <a:lstStyle>
            <a:lvl1pPr marL="0" indent="0" algn="l">
              <a:spcBef>
                <a:spcPts val="8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dirty="0"/>
          </a:p>
        </p:txBody>
      </p:sp>
      <p:sp>
        <p:nvSpPr>
          <p:cNvPr id="3" name="Title 2"/>
          <p:cNvSpPr>
            <a:spLocks noGrp="1"/>
          </p:cNvSpPr>
          <p:nvPr>
            <p:ph type="title" hasCustomPrompt="1"/>
          </p:nvPr>
        </p:nvSpPr>
        <p:spPr>
          <a:xfrm>
            <a:off x="3798277" y="3751270"/>
            <a:ext cx="5840104" cy="1065936"/>
          </a:xfrm>
        </p:spPr>
        <p:txBody>
          <a:bodyPr anchor="t" anchorCtr="0"/>
          <a:lstStyle>
            <a:lvl1pPr>
              <a:defRPr sz="3500">
                <a:solidFill>
                  <a:schemeClr val="bg1"/>
                </a:solidFill>
              </a:defRPr>
            </a:lvl1pPr>
          </a:lstStyle>
          <a:p>
            <a:r>
              <a:rPr lang="en-GB" dirty="0"/>
              <a:t>Click to edit Master title style</a:t>
            </a:r>
            <a:endParaRPr lang="en-US" dirty="0"/>
          </a:p>
        </p:txBody>
      </p:sp>
      <p:sp>
        <p:nvSpPr>
          <p:cNvPr id="12" name="AutoShape 3">
            <a:extLst>
              <a:ext uri="{FF2B5EF4-FFF2-40B4-BE49-F238E27FC236}">
                <a16:creationId xmlns:a16="http://schemas.microsoft.com/office/drawing/2014/main" id="{3CEEF440-6EE0-4102-B817-42297AE2D6AF}"/>
              </a:ext>
            </a:extLst>
          </p:cNvPr>
          <p:cNvSpPr>
            <a:spLocks noChangeAspect="1" noChangeArrowheads="1" noTextEdit="1"/>
          </p:cNvSpPr>
          <p:nvPr userDrawn="1"/>
        </p:nvSpPr>
        <p:spPr bwMode="gray">
          <a:xfrm>
            <a:off x="3563938" y="2009775"/>
            <a:ext cx="4833937" cy="102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7" name="bg object 17">
            <a:extLst>
              <a:ext uri="{FF2B5EF4-FFF2-40B4-BE49-F238E27FC236}">
                <a16:creationId xmlns:a16="http://schemas.microsoft.com/office/drawing/2014/main" id="{256E829A-87AA-4A78-9E8D-F26F3DA694F5}"/>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38" name="bg object 18">
            <a:extLst>
              <a:ext uri="{FF2B5EF4-FFF2-40B4-BE49-F238E27FC236}">
                <a16:creationId xmlns:a16="http://schemas.microsoft.com/office/drawing/2014/main" id="{C774188B-54F6-40E2-B93E-6F227F71324D}"/>
              </a:ext>
            </a:extLst>
          </p:cNvPr>
          <p:cNvSpPr/>
          <p:nvPr userDrawn="1"/>
        </p:nvSpPr>
        <p:spPr>
          <a:xfrm>
            <a:off x="10627200" y="6481536"/>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7" name="Tekstin paikkamerkki 6">
            <a:extLst>
              <a:ext uri="{FF2B5EF4-FFF2-40B4-BE49-F238E27FC236}">
                <a16:creationId xmlns:a16="http://schemas.microsoft.com/office/drawing/2014/main" id="{9FDE2BCA-1C52-4720-A4A0-47E36E051C24}"/>
              </a:ext>
            </a:extLst>
          </p:cNvPr>
          <p:cNvSpPr>
            <a:spLocks noGrp="1"/>
          </p:cNvSpPr>
          <p:nvPr>
            <p:ph type="body" sz="quarter" idx="14" hasCustomPrompt="1"/>
          </p:nvPr>
        </p:nvSpPr>
        <p:spPr>
          <a:xfrm>
            <a:off x="4979060" y="1418195"/>
            <a:ext cx="2242800" cy="993600"/>
          </a:xfrm>
          <a:blipFill>
            <a:blip r:embed="rId2"/>
            <a:stretch>
              <a:fillRect/>
            </a:stretch>
          </a:blipFill>
        </p:spPr>
        <p:txBody>
          <a:bodyPr anchor="ctr" anchorCtr="0"/>
          <a:lstStyle>
            <a:lvl1pPr marL="0" indent="0" algn="ctr">
              <a:buNone/>
              <a:defRPr sz="100"/>
            </a:lvl1pPr>
          </a:lstStyle>
          <a:p>
            <a:pPr lvl="0"/>
            <a:r>
              <a:rPr lang="fi-FI" dirty="0"/>
              <a:t> </a:t>
            </a:r>
          </a:p>
        </p:txBody>
      </p:sp>
    </p:spTree>
    <p:extLst>
      <p:ext uri="{BB962C8B-B14F-4D97-AF65-F5344CB8AC3E}">
        <p14:creationId xmlns:p14="http://schemas.microsoft.com/office/powerpoint/2010/main" val="2566504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opetus">
    <p:bg>
      <p:bgPr>
        <a:solidFill>
          <a:srgbClr val="300F5E"/>
        </a:solidFill>
        <a:effectLst/>
      </p:bgPr>
    </p:bg>
    <p:spTree>
      <p:nvGrpSpPr>
        <p:cNvPr id="1" name=""/>
        <p:cNvGrpSpPr/>
        <p:nvPr/>
      </p:nvGrpSpPr>
      <p:grpSpPr>
        <a:xfrm>
          <a:off x="0" y="0"/>
          <a:ext cx="0" cy="0"/>
          <a:chOff x="0" y="0"/>
          <a:chExt cx="0" cy="0"/>
        </a:xfrm>
      </p:grpSpPr>
      <p:sp>
        <p:nvSpPr>
          <p:cNvPr id="11" name="Title 2"/>
          <p:cNvSpPr>
            <a:spLocks noGrp="1"/>
          </p:cNvSpPr>
          <p:nvPr>
            <p:ph type="title" hasCustomPrompt="1"/>
          </p:nvPr>
        </p:nvSpPr>
        <p:spPr>
          <a:xfrm>
            <a:off x="531628" y="964051"/>
            <a:ext cx="11165244" cy="831398"/>
          </a:xfrm>
        </p:spPr>
        <p:txBody>
          <a:bodyPr anchor="b"/>
          <a:lstStyle>
            <a:lvl1pPr algn="ctr">
              <a:defRPr sz="3700">
                <a:solidFill>
                  <a:schemeClr val="bg1"/>
                </a:solidFill>
              </a:defRPr>
            </a:lvl1pPr>
          </a:lstStyle>
          <a:p>
            <a:r>
              <a:rPr lang="fi-FI" dirty="0"/>
              <a:t>Lisää otsikko</a:t>
            </a:r>
            <a:endParaRPr lang="en-US" dirty="0"/>
          </a:p>
        </p:txBody>
      </p:sp>
      <p:sp>
        <p:nvSpPr>
          <p:cNvPr id="5" name="Tekstin paikkamerkki 4">
            <a:extLst>
              <a:ext uri="{FF2B5EF4-FFF2-40B4-BE49-F238E27FC236}">
                <a16:creationId xmlns:a16="http://schemas.microsoft.com/office/drawing/2014/main" id="{2BEA0781-3560-40B8-919A-D982B5725CE2}"/>
              </a:ext>
            </a:extLst>
          </p:cNvPr>
          <p:cNvSpPr>
            <a:spLocks noGrp="1"/>
          </p:cNvSpPr>
          <p:nvPr>
            <p:ph type="body" sz="quarter" idx="10"/>
          </p:nvPr>
        </p:nvSpPr>
        <p:spPr>
          <a:xfrm>
            <a:off x="942662" y="5011615"/>
            <a:ext cx="2785272" cy="882334"/>
          </a:xfrm>
        </p:spPr>
        <p:txBody>
          <a:bodyPr/>
          <a:lstStyle>
            <a:lvl1pPr marL="0" indent="0" algn="ctr">
              <a:spcBef>
                <a:spcPts val="0"/>
              </a:spcBef>
              <a:buNone/>
              <a:defRPr sz="1650">
                <a:solidFill>
                  <a:schemeClr val="bg1"/>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a:t>Muokkaa tekstin perustyylejä napsauttamalla</a:t>
            </a:r>
          </a:p>
        </p:txBody>
      </p:sp>
      <p:sp>
        <p:nvSpPr>
          <p:cNvPr id="10" name="Kuvan paikkamerkki 9">
            <a:extLst>
              <a:ext uri="{FF2B5EF4-FFF2-40B4-BE49-F238E27FC236}">
                <a16:creationId xmlns:a16="http://schemas.microsoft.com/office/drawing/2014/main" id="{0DFEEC4B-ED94-42D0-B84C-08B22653CE5F}"/>
              </a:ext>
            </a:extLst>
          </p:cNvPr>
          <p:cNvSpPr>
            <a:spLocks noGrp="1" noChangeAspect="1"/>
          </p:cNvSpPr>
          <p:nvPr>
            <p:ph type="pic" sz="quarter" idx="11"/>
          </p:nvPr>
        </p:nvSpPr>
        <p:spPr>
          <a:xfrm>
            <a:off x="1381944" y="2484776"/>
            <a:ext cx="1944000" cy="1944000"/>
          </a:xfrm>
          <a:prstGeom prst="ellipse">
            <a:avLst/>
          </a:prstGeom>
          <a:solidFill>
            <a:schemeClr val="bg1">
              <a:lumMod val="95000"/>
            </a:schemeClr>
          </a:solidFill>
          <a:ln w="12700">
            <a:solidFill>
              <a:srgbClr val="00FF00"/>
            </a:solidFill>
          </a:ln>
        </p:spPr>
        <p:txBody>
          <a:bodyPr anchor="ctr" anchorCtr="0"/>
          <a:lstStyle>
            <a:lvl1pPr marL="0" indent="0" algn="ctr">
              <a:buNone/>
              <a:defRPr sz="1600" i="1">
                <a:solidFill>
                  <a:schemeClr val="tx2"/>
                </a:solidFill>
              </a:defRPr>
            </a:lvl1pPr>
          </a:lstStyle>
          <a:p>
            <a:r>
              <a:rPr lang="fi-FI"/>
              <a:t>Lisää kuva napsauttamalla kuvaketta</a:t>
            </a:r>
            <a:endParaRPr lang="fi-FI" dirty="0"/>
          </a:p>
        </p:txBody>
      </p:sp>
      <p:sp>
        <p:nvSpPr>
          <p:cNvPr id="12" name="Tekstin paikkamerkki 4">
            <a:extLst>
              <a:ext uri="{FF2B5EF4-FFF2-40B4-BE49-F238E27FC236}">
                <a16:creationId xmlns:a16="http://schemas.microsoft.com/office/drawing/2014/main" id="{5B7140B5-5E43-4CFD-AE51-A4DE7329919C}"/>
              </a:ext>
            </a:extLst>
          </p:cNvPr>
          <p:cNvSpPr>
            <a:spLocks noGrp="1"/>
          </p:cNvSpPr>
          <p:nvPr>
            <p:ph type="body" sz="quarter" idx="12"/>
          </p:nvPr>
        </p:nvSpPr>
        <p:spPr>
          <a:xfrm>
            <a:off x="4665911" y="5011615"/>
            <a:ext cx="2785272" cy="882334"/>
          </a:xfrm>
        </p:spPr>
        <p:txBody>
          <a:bodyPr/>
          <a:lstStyle>
            <a:lvl1pPr marL="0" indent="0" algn="ctr">
              <a:spcBef>
                <a:spcPts val="0"/>
              </a:spcBef>
              <a:buNone/>
              <a:defRPr sz="1650">
                <a:solidFill>
                  <a:schemeClr val="bg1"/>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a:t>Muokkaa tekstin perustyylejä napsauttamalla</a:t>
            </a:r>
          </a:p>
        </p:txBody>
      </p:sp>
      <p:sp>
        <p:nvSpPr>
          <p:cNvPr id="13" name="Kuvan paikkamerkki 9">
            <a:extLst>
              <a:ext uri="{FF2B5EF4-FFF2-40B4-BE49-F238E27FC236}">
                <a16:creationId xmlns:a16="http://schemas.microsoft.com/office/drawing/2014/main" id="{6A2033D9-B272-4370-9A68-BDEE382F4054}"/>
              </a:ext>
            </a:extLst>
          </p:cNvPr>
          <p:cNvSpPr>
            <a:spLocks noGrp="1" noChangeAspect="1"/>
          </p:cNvSpPr>
          <p:nvPr>
            <p:ph type="pic" sz="quarter" idx="13"/>
          </p:nvPr>
        </p:nvSpPr>
        <p:spPr>
          <a:xfrm>
            <a:off x="5105193" y="2484776"/>
            <a:ext cx="1944000" cy="1944000"/>
          </a:xfrm>
          <a:prstGeom prst="ellipse">
            <a:avLst/>
          </a:prstGeom>
          <a:solidFill>
            <a:schemeClr val="bg1">
              <a:lumMod val="95000"/>
            </a:schemeClr>
          </a:solidFill>
          <a:ln w="12700">
            <a:solidFill>
              <a:srgbClr val="00FF00"/>
            </a:solidFill>
          </a:ln>
        </p:spPr>
        <p:txBody>
          <a:bodyPr anchor="ctr" anchorCtr="0"/>
          <a:lstStyle>
            <a:lvl1pPr marL="0" indent="0" algn="ctr">
              <a:buNone/>
              <a:defRPr sz="1600" i="1">
                <a:solidFill>
                  <a:schemeClr val="tx2"/>
                </a:solidFill>
              </a:defRPr>
            </a:lvl1pPr>
          </a:lstStyle>
          <a:p>
            <a:r>
              <a:rPr lang="fi-FI"/>
              <a:t>Lisää kuva napsauttamalla kuvaketta</a:t>
            </a:r>
          </a:p>
        </p:txBody>
      </p:sp>
      <p:sp>
        <p:nvSpPr>
          <p:cNvPr id="14" name="Tekstin paikkamerkki 4">
            <a:extLst>
              <a:ext uri="{FF2B5EF4-FFF2-40B4-BE49-F238E27FC236}">
                <a16:creationId xmlns:a16="http://schemas.microsoft.com/office/drawing/2014/main" id="{21413A21-45A3-4B2E-93AC-5442D640CA1B}"/>
              </a:ext>
            </a:extLst>
          </p:cNvPr>
          <p:cNvSpPr>
            <a:spLocks noGrp="1"/>
          </p:cNvSpPr>
          <p:nvPr>
            <p:ph type="body" sz="quarter" idx="14"/>
          </p:nvPr>
        </p:nvSpPr>
        <p:spPr>
          <a:xfrm>
            <a:off x="8421985" y="5011615"/>
            <a:ext cx="2785272" cy="882334"/>
          </a:xfrm>
        </p:spPr>
        <p:txBody>
          <a:bodyPr/>
          <a:lstStyle>
            <a:lvl1pPr marL="0" indent="0" algn="ctr">
              <a:spcBef>
                <a:spcPts val="0"/>
              </a:spcBef>
              <a:buNone/>
              <a:defRPr sz="1650">
                <a:solidFill>
                  <a:schemeClr val="bg1"/>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a:t>Muokkaa tekstin perustyylejä napsauttamalla</a:t>
            </a:r>
          </a:p>
        </p:txBody>
      </p:sp>
      <p:sp>
        <p:nvSpPr>
          <p:cNvPr id="15" name="Kuvan paikkamerkki 9">
            <a:extLst>
              <a:ext uri="{FF2B5EF4-FFF2-40B4-BE49-F238E27FC236}">
                <a16:creationId xmlns:a16="http://schemas.microsoft.com/office/drawing/2014/main" id="{5600DE09-C756-4774-94BD-58104E0290C7}"/>
              </a:ext>
            </a:extLst>
          </p:cNvPr>
          <p:cNvSpPr>
            <a:spLocks noGrp="1" noChangeAspect="1"/>
          </p:cNvSpPr>
          <p:nvPr>
            <p:ph type="pic" sz="quarter" idx="15"/>
          </p:nvPr>
        </p:nvSpPr>
        <p:spPr>
          <a:xfrm>
            <a:off x="8861267" y="2484776"/>
            <a:ext cx="1944000" cy="1944000"/>
          </a:xfrm>
          <a:prstGeom prst="ellipse">
            <a:avLst/>
          </a:prstGeom>
          <a:solidFill>
            <a:schemeClr val="bg1">
              <a:lumMod val="95000"/>
            </a:schemeClr>
          </a:solidFill>
          <a:ln w="12700">
            <a:solidFill>
              <a:srgbClr val="00FF00"/>
            </a:solidFill>
          </a:ln>
        </p:spPr>
        <p:txBody>
          <a:bodyPr anchor="ctr" anchorCtr="0"/>
          <a:lstStyle>
            <a:lvl1pPr marL="0" indent="0" algn="ctr">
              <a:buNone/>
              <a:defRPr sz="1600" i="1">
                <a:solidFill>
                  <a:schemeClr val="tx2"/>
                </a:solidFill>
              </a:defRPr>
            </a:lvl1pPr>
          </a:lstStyle>
          <a:p>
            <a:r>
              <a:rPr lang="fi-FI"/>
              <a:t>Lisää kuva napsauttamalla kuvaketta</a:t>
            </a:r>
            <a:endParaRPr lang="fi-FI" dirty="0"/>
          </a:p>
        </p:txBody>
      </p:sp>
      <p:pic>
        <p:nvPicPr>
          <p:cNvPr id="16" name="Kuva 15">
            <a:extLst>
              <a:ext uri="{FF2B5EF4-FFF2-40B4-BE49-F238E27FC236}">
                <a16:creationId xmlns:a16="http://schemas.microsoft.com/office/drawing/2014/main" id="{F44CE3CA-DF41-4C64-84CB-BE8A1D09D5B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82718" y="229796"/>
            <a:ext cx="681990" cy="300990"/>
          </a:xfrm>
          <a:prstGeom prst="rect">
            <a:avLst/>
          </a:prstGeom>
        </p:spPr>
      </p:pic>
      <p:sp>
        <p:nvSpPr>
          <p:cNvPr id="17" name="Tekstin paikkamerkki 4">
            <a:extLst>
              <a:ext uri="{FF2B5EF4-FFF2-40B4-BE49-F238E27FC236}">
                <a16:creationId xmlns:a16="http://schemas.microsoft.com/office/drawing/2014/main" id="{9C4BB5F3-5F24-4C5D-AEE5-3DA644D728A9}"/>
              </a:ext>
            </a:extLst>
          </p:cNvPr>
          <p:cNvSpPr>
            <a:spLocks noGrp="1"/>
          </p:cNvSpPr>
          <p:nvPr>
            <p:ph type="body" sz="quarter" idx="16" hasCustomPrompt="1"/>
          </p:nvPr>
        </p:nvSpPr>
        <p:spPr>
          <a:xfrm>
            <a:off x="942662" y="4695092"/>
            <a:ext cx="2785272" cy="316523"/>
          </a:xfrm>
        </p:spPr>
        <p:txBody>
          <a:bodyPr/>
          <a:lstStyle>
            <a:lvl1pPr marL="0" indent="0" algn="ctr">
              <a:spcBef>
                <a:spcPts val="0"/>
              </a:spcBef>
              <a:buNone/>
              <a:defRPr sz="1650" b="1">
                <a:solidFill>
                  <a:srgbClr val="00FF00"/>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dirty="0"/>
              <a:t>Etunimi Sukunimi</a:t>
            </a:r>
          </a:p>
        </p:txBody>
      </p:sp>
      <p:sp>
        <p:nvSpPr>
          <p:cNvPr id="18" name="Tekstin paikkamerkki 4">
            <a:extLst>
              <a:ext uri="{FF2B5EF4-FFF2-40B4-BE49-F238E27FC236}">
                <a16:creationId xmlns:a16="http://schemas.microsoft.com/office/drawing/2014/main" id="{8C86C225-5742-4B85-BAF8-1FE7E4CA52D8}"/>
              </a:ext>
            </a:extLst>
          </p:cNvPr>
          <p:cNvSpPr>
            <a:spLocks noGrp="1"/>
          </p:cNvSpPr>
          <p:nvPr>
            <p:ph type="body" sz="quarter" idx="17" hasCustomPrompt="1"/>
          </p:nvPr>
        </p:nvSpPr>
        <p:spPr>
          <a:xfrm>
            <a:off x="4665911" y="4695092"/>
            <a:ext cx="2785272" cy="316523"/>
          </a:xfrm>
        </p:spPr>
        <p:txBody>
          <a:bodyPr/>
          <a:lstStyle>
            <a:lvl1pPr marL="0" indent="0" algn="ctr">
              <a:spcBef>
                <a:spcPts val="0"/>
              </a:spcBef>
              <a:buNone/>
              <a:defRPr sz="1650" b="1">
                <a:solidFill>
                  <a:srgbClr val="00FF00"/>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dirty="0"/>
              <a:t>Etunimi Sukunimi</a:t>
            </a:r>
          </a:p>
        </p:txBody>
      </p:sp>
      <p:sp>
        <p:nvSpPr>
          <p:cNvPr id="19" name="Tekstin paikkamerkki 4">
            <a:extLst>
              <a:ext uri="{FF2B5EF4-FFF2-40B4-BE49-F238E27FC236}">
                <a16:creationId xmlns:a16="http://schemas.microsoft.com/office/drawing/2014/main" id="{6AB8ADDE-3C08-4EC6-AAFC-8B8673048A28}"/>
              </a:ext>
            </a:extLst>
          </p:cNvPr>
          <p:cNvSpPr>
            <a:spLocks noGrp="1"/>
          </p:cNvSpPr>
          <p:nvPr>
            <p:ph type="body" sz="quarter" idx="18" hasCustomPrompt="1"/>
          </p:nvPr>
        </p:nvSpPr>
        <p:spPr>
          <a:xfrm>
            <a:off x="8421985" y="4695092"/>
            <a:ext cx="2785272" cy="316523"/>
          </a:xfrm>
        </p:spPr>
        <p:txBody>
          <a:bodyPr/>
          <a:lstStyle>
            <a:lvl1pPr marL="0" indent="0" algn="ctr">
              <a:spcBef>
                <a:spcPts val="0"/>
              </a:spcBef>
              <a:buNone/>
              <a:defRPr sz="1650" b="1">
                <a:solidFill>
                  <a:srgbClr val="00FF00"/>
                </a:solidFill>
              </a:defRPr>
            </a:lvl1pPr>
            <a:lvl2pPr marL="0" indent="0" algn="ctr">
              <a:buNone/>
              <a:defRPr sz="1650">
                <a:solidFill>
                  <a:schemeClr val="bg1"/>
                </a:solidFill>
              </a:defRPr>
            </a:lvl2pPr>
            <a:lvl3pPr marL="266700" indent="0" algn="ctr">
              <a:buNone/>
              <a:defRPr sz="1650">
                <a:solidFill>
                  <a:schemeClr val="bg1"/>
                </a:solidFill>
              </a:defRPr>
            </a:lvl3pPr>
            <a:lvl4pPr marL="539750" indent="0" algn="ctr">
              <a:buNone/>
              <a:defRPr sz="1650">
                <a:solidFill>
                  <a:schemeClr val="bg1"/>
                </a:solidFill>
              </a:defRPr>
            </a:lvl4pPr>
            <a:lvl5pPr marL="806450" indent="0" algn="ctr">
              <a:buNone/>
              <a:defRPr sz="1650">
                <a:solidFill>
                  <a:schemeClr val="bg1"/>
                </a:solidFill>
              </a:defRPr>
            </a:lvl5pPr>
          </a:lstStyle>
          <a:p>
            <a:pPr lvl="0"/>
            <a:r>
              <a:rPr lang="fi-FI" dirty="0"/>
              <a:t>Etunimi Sukunimi</a:t>
            </a:r>
          </a:p>
        </p:txBody>
      </p:sp>
    </p:spTree>
    <p:extLst>
      <p:ext uri="{BB962C8B-B14F-4D97-AF65-F5344CB8AC3E}">
        <p14:creationId xmlns:p14="http://schemas.microsoft.com/office/powerpoint/2010/main" val="3229109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2">
    <p:bg>
      <p:bgPr>
        <a:solidFill>
          <a:srgbClr val="300F5E"/>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23048" y="1122362"/>
            <a:ext cx="8382000" cy="1800000"/>
          </a:xfrm>
        </p:spPr>
        <p:txBody>
          <a:bodyPr anchor="t" anchorCtr="0"/>
          <a:lstStyle>
            <a:lvl1pPr algn="l">
              <a:defRPr sz="6500">
                <a:solidFill>
                  <a:srgbClr val="00FF00"/>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23048" y="4155142"/>
            <a:ext cx="8382000" cy="1250576"/>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7" name="Päivämäärän paikkamerkki 6">
            <a:extLst>
              <a:ext uri="{FF2B5EF4-FFF2-40B4-BE49-F238E27FC236}">
                <a16:creationId xmlns:a16="http://schemas.microsoft.com/office/drawing/2014/main" id="{ED134F8E-4153-4C13-8B3F-12F9BDF07385}"/>
              </a:ext>
            </a:extLst>
          </p:cNvPr>
          <p:cNvSpPr>
            <a:spLocks noGrp="1"/>
          </p:cNvSpPr>
          <p:nvPr>
            <p:ph type="dt" sz="half" idx="10"/>
          </p:nvPr>
        </p:nvSpPr>
        <p:spPr/>
        <p:txBody>
          <a:bodyPr/>
          <a:lstStyle>
            <a:lvl1pPr>
              <a:defRPr>
                <a:solidFill>
                  <a:schemeClr val="bg1"/>
                </a:solidFill>
              </a:defRPr>
            </a:lvl1pPr>
          </a:lstStyle>
          <a:p>
            <a:fld id="{5855B4B5-9F2F-4793-88DE-221029F89E75}" type="datetime1">
              <a:rPr lang="fi-FI" smtClean="0"/>
              <a:t>27.9.2023</a:t>
            </a:fld>
            <a:endParaRPr lang="fi-FI" dirty="0"/>
          </a:p>
        </p:txBody>
      </p:sp>
      <p:sp>
        <p:nvSpPr>
          <p:cNvPr id="8" name="Alatunnisteen paikkamerkki 7">
            <a:extLst>
              <a:ext uri="{FF2B5EF4-FFF2-40B4-BE49-F238E27FC236}">
                <a16:creationId xmlns:a16="http://schemas.microsoft.com/office/drawing/2014/main" id="{2742299B-DAD2-4F25-A9B7-A0CE23149785}"/>
              </a:ext>
            </a:extLst>
          </p:cNvPr>
          <p:cNvSpPr>
            <a:spLocks noGrp="1"/>
          </p:cNvSpPr>
          <p:nvPr>
            <p:ph type="ftr" sz="quarter" idx="11"/>
          </p:nvPr>
        </p:nvSpPr>
        <p:spPr/>
        <p:txBody>
          <a:bodyPr/>
          <a:lstStyle>
            <a:lvl1pPr>
              <a:defRPr>
                <a:solidFill>
                  <a:schemeClr val="bg1"/>
                </a:solidFill>
              </a:defRPr>
            </a:lvl1pPr>
          </a:lstStyle>
          <a:p>
            <a:endParaRPr lang="fi-FI" dirty="0"/>
          </a:p>
        </p:txBody>
      </p:sp>
      <p:sp>
        <p:nvSpPr>
          <p:cNvPr id="9" name="Dian numeron paikkamerkki 8">
            <a:extLst>
              <a:ext uri="{FF2B5EF4-FFF2-40B4-BE49-F238E27FC236}">
                <a16:creationId xmlns:a16="http://schemas.microsoft.com/office/drawing/2014/main" id="{06B18C79-4C54-48B8-9FDB-ACA81B27F76A}"/>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pic>
        <p:nvPicPr>
          <p:cNvPr id="19" name="Kuva 18">
            <a:extLst>
              <a:ext uri="{FF2B5EF4-FFF2-40B4-BE49-F238E27FC236}">
                <a16:creationId xmlns:a16="http://schemas.microsoft.com/office/drawing/2014/main" id="{2A6594E4-22A4-4E90-BD04-2EA71EA209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82718" y="229796"/>
            <a:ext cx="681990" cy="300990"/>
          </a:xfrm>
          <a:prstGeom prst="rect">
            <a:avLst/>
          </a:prstGeom>
        </p:spPr>
      </p:pic>
    </p:spTree>
    <p:extLst>
      <p:ext uri="{BB962C8B-B14F-4D97-AF65-F5344CB8AC3E}">
        <p14:creationId xmlns:p14="http://schemas.microsoft.com/office/powerpoint/2010/main" val="763582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dia kuvalla">
    <p:bg>
      <p:bgPr>
        <a:solidFill>
          <a:srgbClr val="300F5E"/>
        </a:solidFill>
        <a:effectLst/>
      </p:bgPr>
    </p:bg>
    <p:spTree>
      <p:nvGrpSpPr>
        <p:cNvPr id="1" name=""/>
        <p:cNvGrpSpPr/>
        <p:nvPr/>
      </p:nvGrpSpPr>
      <p:grpSpPr>
        <a:xfrm>
          <a:off x="0" y="0"/>
          <a:ext cx="0" cy="0"/>
          <a:chOff x="0" y="0"/>
          <a:chExt cx="0" cy="0"/>
        </a:xfrm>
      </p:grpSpPr>
      <p:sp>
        <p:nvSpPr>
          <p:cNvPr id="19" name="Kuvan paikkamerkki 2">
            <a:extLst>
              <a:ext uri="{FF2B5EF4-FFF2-40B4-BE49-F238E27FC236}">
                <a16:creationId xmlns:a16="http://schemas.microsoft.com/office/drawing/2014/main" id="{49E40927-BBBE-4635-B5B1-51EB35CA63CE}"/>
              </a:ext>
            </a:extLst>
          </p:cNvPr>
          <p:cNvSpPr>
            <a:spLocks noGrp="1"/>
          </p:cNvSpPr>
          <p:nvPr>
            <p:ph type="pic" idx="13"/>
          </p:nvPr>
        </p:nvSpPr>
        <p:spPr>
          <a:xfrm>
            <a:off x="-1588" y="0"/>
            <a:ext cx="12193588"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565275 w 12192000"/>
              <a:gd name="connsiteY1" fmla="*/ 0 h 6858000"/>
              <a:gd name="connsiteX2" fmla="*/ 12192000 w 12192000"/>
              <a:gd name="connsiteY2" fmla="*/ 0 h 6858000"/>
              <a:gd name="connsiteX3" fmla="*/ 12192000 w 12192000"/>
              <a:gd name="connsiteY3" fmla="*/ 6858000 h 6858000"/>
              <a:gd name="connsiteX4" fmla="*/ 0 w 12192000"/>
              <a:gd name="connsiteY4" fmla="*/ 6858000 h 6858000"/>
              <a:gd name="connsiteX5" fmla="*/ 0 w 12192000"/>
              <a:gd name="connsiteY5" fmla="*/ 0 h 6858000"/>
              <a:gd name="connsiteX0" fmla="*/ 1588 w 12193588"/>
              <a:gd name="connsiteY0" fmla="*/ 0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88 w 12193588"/>
              <a:gd name="connsiteY6" fmla="*/ 0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6671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66712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5275 w 12193588"/>
              <a:gd name="connsiteY0" fmla="*/ 371475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5275 w 12193588"/>
              <a:gd name="connsiteY6" fmla="*/ 371475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858000 h 6858000"/>
              <a:gd name="connsiteX4" fmla="*/ 1588 w 12193588"/>
              <a:gd name="connsiteY4" fmla="*/ 6858000 h 6858000"/>
              <a:gd name="connsiteX5" fmla="*/ 0 w 12193588"/>
              <a:gd name="connsiteY5" fmla="*/ 374650 h 6858000"/>
              <a:gd name="connsiteX6" fmla="*/ 1566863 w 12193588"/>
              <a:gd name="connsiteY6"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588 w 12193588"/>
              <a:gd name="connsiteY5" fmla="*/ 6858000 h 6858000"/>
              <a:gd name="connsiteX6" fmla="*/ 0 w 12193588"/>
              <a:gd name="connsiteY6" fmla="*/ 374650 h 6858000"/>
              <a:gd name="connsiteX7" fmla="*/ 1566863 w 12193588"/>
              <a:gd name="connsiteY7"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2193588 w 12193588"/>
              <a:gd name="connsiteY4" fmla="*/ 6858000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8313 w 12193588"/>
              <a:gd name="connsiteY4" fmla="*/ 6486525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 name="connsiteX0" fmla="*/ 1566863 w 12193588"/>
              <a:gd name="connsiteY0" fmla="*/ 373062 h 6858000"/>
              <a:gd name="connsiteX1" fmla="*/ 1566863 w 12193588"/>
              <a:gd name="connsiteY1" fmla="*/ 0 h 6858000"/>
              <a:gd name="connsiteX2" fmla="*/ 12193588 w 12193588"/>
              <a:gd name="connsiteY2" fmla="*/ 0 h 6858000"/>
              <a:gd name="connsiteX3" fmla="*/ 12193588 w 12193588"/>
              <a:gd name="connsiteY3" fmla="*/ 6483350 h 6858000"/>
              <a:gd name="connsiteX4" fmla="*/ 10626726 w 12193588"/>
              <a:gd name="connsiteY4" fmla="*/ 6484938 h 6858000"/>
              <a:gd name="connsiteX5" fmla="*/ 10626726 w 12193588"/>
              <a:gd name="connsiteY5" fmla="*/ 6856413 h 6858000"/>
              <a:gd name="connsiteX6" fmla="*/ 1588 w 12193588"/>
              <a:gd name="connsiteY6" fmla="*/ 6858000 h 6858000"/>
              <a:gd name="connsiteX7" fmla="*/ 0 w 12193588"/>
              <a:gd name="connsiteY7" fmla="*/ 374650 h 6858000"/>
              <a:gd name="connsiteX8" fmla="*/ 1566863 w 12193588"/>
              <a:gd name="connsiteY8" fmla="*/ 37306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3588" h="6858000">
                <a:moveTo>
                  <a:pt x="1566863" y="373062"/>
                </a:moveTo>
                <a:cubicBezTo>
                  <a:pt x="1567392" y="250825"/>
                  <a:pt x="1566334" y="122237"/>
                  <a:pt x="1566863" y="0"/>
                </a:cubicBezTo>
                <a:lnTo>
                  <a:pt x="12193588" y="0"/>
                </a:lnTo>
                <a:lnTo>
                  <a:pt x="12193588" y="6483350"/>
                </a:lnTo>
                <a:lnTo>
                  <a:pt x="10626726" y="6484938"/>
                </a:lnTo>
                <a:lnTo>
                  <a:pt x="10626726" y="6856413"/>
                </a:lnTo>
                <a:lnTo>
                  <a:pt x="1588" y="6858000"/>
                </a:lnTo>
                <a:cubicBezTo>
                  <a:pt x="1059" y="4696883"/>
                  <a:pt x="529" y="2535767"/>
                  <a:pt x="0" y="374650"/>
                </a:cubicBezTo>
                <a:lnTo>
                  <a:pt x="1566863" y="373062"/>
                </a:lnTo>
                <a:close/>
              </a:path>
            </a:pathLst>
          </a:custGeom>
          <a:solidFill>
            <a:schemeClr val="bg1">
              <a:lumMod val="95000"/>
            </a:schemeClr>
          </a:solidFill>
          <a:ln w="1270">
            <a:noFill/>
          </a:ln>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23048" y="1122361"/>
            <a:ext cx="8382000" cy="1800000"/>
          </a:xfrm>
        </p:spPr>
        <p:txBody>
          <a:bodyPr anchor="t" anchorCtr="0"/>
          <a:lstStyle>
            <a:lvl1pPr algn="l">
              <a:defRPr sz="6500">
                <a:solidFill>
                  <a:srgbClr val="00FF00"/>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23048" y="4155142"/>
            <a:ext cx="8382000" cy="1250576"/>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7" name="Päivämäärän paikkamerkki 6">
            <a:extLst>
              <a:ext uri="{FF2B5EF4-FFF2-40B4-BE49-F238E27FC236}">
                <a16:creationId xmlns:a16="http://schemas.microsoft.com/office/drawing/2014/main" id="{ED134F8E-4153-4C13-8B3F-12F9BDF07385}"/>
              </a:ext>
            </a:extLst>
          </p:cNvPr>
          <p:cNvSpPr>
            <a:spLocks noGrp="1"/>
          </p:cNvSpPr>
          <p:nvPr>
            <p:ph type="dt" sz="half" idx="10"/>
          </p:nvPr>
        </p:nvSpPr>
        <p:spPr/>
        <p:txBody>
          <a:bodyPr/>
          <a:lstStyle>
            <a:lvl1pPr>
              <a:defRPr>
                <a:solidFill>
                  <a:schemeClr val="bg1"/>
                </a:solidFill>
              </a:defRPr>
            </a:lvl1pPr>
          </a:lstStyle>
          <a:p>
            <a:fld id="{D729622C-37FA-42F5-B71A-F7F21D965DFE}" type="datetime1">
              <a:rPr lang="fi-FI" smtClean="0"/>
              <a:t>27.9.2023</a:t>
            </a:fld>
            <a:endParaRPr lang="fi-FI" dirty="0"/>
          </a:p>
        </p:txBody>
      </p:sp>
      <p:sp>
        <p:nvSpPr>
          <p:cNvPr id="8" name="Alatunnisteen paikkamerkki 7">
            <a:extLst>
              <a:ext uri="{FF2B5EF4-FFF2-40B4-BE49-F238E27FC236}">
                <a16:creationId xmlns:a16="http://schemas.microsoft.com/office/drawing/2014/main" id="{2742299B-DAD2-4F25-A9B7-A0CE23149785}"/>
              </a:ext>
            </a:extLst>
          </p:cNvPr>
          <p:cNvSpPr>
            <a:spLocks noGrp="1"/>
          </p:cNvSpPr>
          <p:nvPr>
            <p:ph type="ftr" sz="quarter" idx="11"/>
          </p:nvPr>
        </p:nvSpPr>
        <p:spPr/>
        <p:txBody>
          <a:bodyPr/>
          <a:lstStyle>
            <a:lvl1pPr>
              <a:defRPr>
                <a:solidFill>
                  <a:schemeClr val="bg1"/>
                </a:solidFill>
              </a:defRPr>
            </a:lvl1pPr>
          </a:lstStyle>
          <a:p>
            <a:endParaRPr lang="fi-FI" dirty="0"/>
          </a:p>
        </p:txBody>
      </p:sp>
      <p:sp>
        <p:nvSpPr>
          <p:cNvPr id="9" name="Dian numeron paikkamerkki 8">
            <a:extLst>
              <a:ext uri="{FF2B5EF4-FFF2-40B4-BE49-F238E27FC236}">
                <a16:creationId xmlns:a16="http://schemas.microsoft.com/office/drawing/2014/main" id="{06B18C79-4C54-48B8-9FDB-ACA81B27F76A}"/>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sp>
        <p:nvSpPr>
          <p:cNvPr id="5" name="Tekstin paikkamerkki 4">
            <a:extLst>
              <a:ext uri="{FF2B5EF4-FFF2-40B4-BE49-F238E27FC236}">
                <a16:creationId xmlns:a16="http://schemas.microsoft.com/office/drawing/2014/main" id="{D76CBE87-96CE-43D0-8BBC-FE2F1F99865F}"/>
              </a:ext>
            </a:extLst>
          </p:cNvPr>
          <p:cNvSpPr>
            <a:spLocks noGrp="1"/>
          </p:cNvSpPr>
          <p:nvPr>
            <p:ph type="body" sz="quarter" idx="14" hasCustomPrompt="1"/>
          </p:nvPr>
        </p:nvSpPr>
        <p:spPr>
          <a:xfrm>
            <a:off x="11282400" y="230400"/>
            <a:ext cx="680400" cy="302400"/>
          </a:xfrm>
          <a:blipFill>
            <a:blip r:embed="rId2"/>
            <a:stretch>
              <a:fillRect/>
            </a:stretch>
          </a:blipFill>
        </p:spPr>
        <p:txBody>
          <a:bodyPr anchor="ctr" anchorCtr="0"/>
          <a:lstStyle>
            <a:lvl1pPr marL="0" indent="0" algn="ctr">
              <a:buNone/>
              <a:defRPr sz="200"/>
            </a:lvl1pPr>
          </a:lstStyle>
          <a:p>
            <a:pPr lvl="0"/>
            <a:r>
              <a:rPr lang="fi-FI" dirty="0"/>
              <a:t> </a:t>
            </a:r>
          </a:p>
        </p:txBody>
      </p:sp>
    </p:spTree>
    <p:extLst>
      <p:ext uri="{BB962C8B-B14F-4D97-AF65-F5344CB8AC3E}">
        <p14:creationId xmlns:p14="http://schemas.microsoft.com/office/powerpoint/2010/main" val="3611371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1D91A3DE-9B71-446A-909A-28FCE16D6B71}" type="datetime1">
              <a:rPr lang="fi-FI" smtClean="0"/>
              <a:t>27.9.2023</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lvl1pPr algn="l">
              <a:defRPr/>
            </a:lvl1pPr>
          </a:lstStyle>
          <a:p>
            <a:endParaRPr lang="fi-FI" dirty="0"/>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2887158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2">
    <p:bg>
      <p:bgPr>
        <a:solidFill>
          <a:srgbClr val="300F5E"/>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lvl1pPr>
              <a:defRPr>
                <a:solidFill>
                  <a:schemeClr val="bg1"/>
                </a:solidFill>
              </a:defRPr>
            </a:lvl1pPr>
          </a:lstStyle>
          <a:p>
            <a:fld id="{9F811C27-1862-4951-8E57-33C5BB49B157}" type="datetime1">
              <a:rPr lang="fi-FI" smtClean="0"/>
              <a:t>27.9.2023</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lvl1pPr algn="l">
              <a:defRPr>
                <a:solidFill>
                  <a:schemeClr val="bg1"/>
                </a:solidFill>
              </a:defRPr>
            </a:lvl1pPr>
          </a:lstStyle>
          <a:p>
            <a:endParaRPr lang="fi-FI" dirty="0"/>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pic>
        <p:nvPicPr>
          <p:cNvPr id="7" name="Kuva 6">
            <a:extLst>
              <a:ext uri="{FF2B5EF4-FFF2-40B4-BE49-F238E27FC236}">
                <a16:creationId xmlns:a16="http://schemas.microsoft.com/office/drawing/2014/main" id="{923F98A4-CC5E-47EB-9896-4CF379FE23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282718" y="229796"/>
            <a:ext cx="681990" cy="300990"/>
          </a:xfrm>
          <a:prstGeom prst="rect">
            <a:avLst/>
          </a:prstGeom>
        </p:spPr>
      </p:pic>
    </p:spTree>
    <p:extLst>
      <p:ext uri="{BB962C8B-B14F-4D97-AF65-F5344CB8AC3E}">
        <p14:creationId xmlns:p14="http://schemas.microsoft.com/office/powerpoint/2010/main" val="2906380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27527" y="2088775"/>
            <a:ext cx="4788000" cy="4140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Sisällön paikkamerkki 2">
            <a:extLst>
              <a:ext uri="{FF2B5EF4-FFF2-40B4-BE49-F238E27FC236}">
                <a16:creationId xmlns:a16="http://schemas.microsoft.com/office/drawing/2014/main" id="{BABB6484-B38D-427A-8DEB-D67D82C7D61E}"/>
              </a:ext>
            </a:extLst>
          </p:cNvPr>
          <p:cNvSpPr>
            <a:spLocks noGrp="1"/>
          </p:cNvSpPr>
          <p:nvPr>
            <p:ph idx="13"/>
          </p:nvPr>
        </p:nvSpPr>
        <p:spPr>
          <a:xfrm>
            <a:off x="6780121" y="2088775"/>
            <a:ext cx="4788000" cy="4140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Päivämäärän paikkamerkki 7">
            <a:extLst>
              <a:ext uri="{FF2B5EF4-FFF2-40B4-BE49-F238E27FC236}">
                <a16:creationId xmlns:a16="http://schemas.microsoft.com/office/drawing/2014/main" id="{82DC5404-9034-4C91-B457-4039C06959C4}"/>
              </a:ext>
            </a:extLst>
          </p:cNvPr>
          <p:cNvSpPr>
            <a:spLocks noGrp="1"/>
          </p:cNvSpPr>
          <p:nvPr>
            <p:ph type="dt" sz="half" idx="14"/>
          </p:nvPr>
        </p:nvSpPr>
        <p:spPr/>
        <p:txBody>
          <a:bodyPr/>
          <a:lstStyle/>
          <a:p>
            <a:fld id="{734E3CEF-71A3-471B-BDD5-8169FA17CD44}" type="datetime1">
              <a:rPr lang="fi-FI" smtClean="0"/>
              <a:t>27.9.2023</a:t>
            </a:fld>
            <a:endParaRPr lang="fi-FI" dirty="0"/>
          </a:p>
        </p:txBody>
      </p:sp>
      <p:sp>
        <p:nvSpPr>
          <p:cNvPr id="9" name="Alatunnisteen paikkamerkki 8">
            <a:extLst>
              <a:ext uri="{FF2B5EF4-FFF2-40B4-BE49-F238E27FC236}">
                <a16:creationId xmlns:a16="http://schemas.microsoft.com/office/drawing/2014/main" id="{519D6948-8DF2-4DF1-8401-5A30EEFD8F58}"/>
              </a:ext>
            </a:extLst>
          </p:cNvPr>
          <p:cNvSpPr>
            <a:spLocks noGrp="1"/>
          </p:cNvSpPr>
          <p:nvPr>
            <p:ph type="ftr" sz="quarter" idx="15"/>
          </p:nvPr>
        </p:nvSpPr>
        <p:spPr/>
        <p:txBody>
          <a:bodyPr/>
          <a:lstStyle/>
          <a:p>
            <a:endParaRPr lang="fi-FI" dirty="0"/>
          </a:p>
        </p:txBody>
      </p:sp>
      <p:sp>
        <p:nvSpPr>
          <p:cNvPr id="10" name="Dian numeron paikkamerkki 9">
            <a:extLst>
              <a:ext uri="{FF2B5EF4-FFF2-40B4-BE49-F238E27FC236}">
                <a16:creationId xmlns:a16="http://schemas.microsoft.com/office/drawing/2014/main" id="{4D95326F-A8EB-4CEA-88E4-97AFAE86A3D2}"/>
              </a:ext>
            </a:extLst>
          </p:cNvPr>
          <p:cNvSpPr>
            <a:spLocks noGrp="1"/>
          </p:cNvSpPr>
          <p:nvPr>
            <p:ph type="sldNum" sz="quarter" idx="16"/>
          </p:nvPr>
        </p:nvSpPr>
        <p:spPr/>
        <p:txBody>
          <a:bodyPr/>
          <a:lstStyle/>
          <a:p>
            <a:fld id="{CCD26548-A701-4132-A0A2-A9B09A70FF4B}" type="slidenum">
              <a:rPr lang="fi-FI" smtClean="0"/>
              <a:pPr/>
              <a:t>‹#›</a:t>
            </a:fld>
            <a:endParaRPr lang="fi-FI"/>
          </a:p>
        </p:txBody>
      </p:sp>
    </p:spTree>
    <p:extLst>
      <p:ext uri="{BB962C8B-B14F-4D97-AF65-F5344CB8AC3E}">
        <p14:creationId xmlns:p14="http://schemas.microsoft.com/office/powerpoint/2010/main" val="2651894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27527" y="2787462"/>
            <a:ext cx="4788000" cy="344131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Sisällön paikkamerkki 2">
            <a:extLst>
              <a:ext uri="{FF2B5EF4-FFF2-40B4-BE49-F238E27FC236}">
                <a16:creationId xmlns:a16="http://schemas.microsoft.com/office/drawing/2014/main" id="{BABB6484-B38D-427A-8DEB-D67D82C7D61E}"/>
              </a:ext>
            </a:extLst>
          </p:cNvPr>
          <p:cNvSpPr>
            <a:spLocks noGrp="1"/>
          </p:cNvSpPr>
          <p:nvPr>
            <p:ph idx="13"/>
          </p:nvPr>
        </p:nvSpPr>
        <p:spPr>
          <a:xfrm>
            <a:off x="6778800" y="2787462"/>
            <a:ext cx="4788000" cy="344131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Tekstin paikkamerkki 2">
            <a:extLst>
              <a:ext uri="{FF2B5EF4-FFF2-40B4-BE49-F238E27FC236}">
                <a16:creationId xmlns:a16="http://schemas.microsoft.com/office/drawing/2014/main" id="{7192C681-E03B-42EF-93CB-62882EDFB5DC}"/>
              </a:ext>
            </a:extLst>
          </p:cNvPr>
          <p:cNvSpPr>
            <a:spLocks noGrp="1"/>
          </p:cNvSpPr>
          <p:nvPr>
            <p:ph type="body" idx="14"/>
          </p:nvPr>
        </p:nvSpPr>
        <p:spPr>
          <a:xfrm>
            <a:off x="627527" y="2088775"/>
            <a:ext cx="4788000" cy="582147"/>
          </a:xfrm>
        </p:spPr>
        <p:txBody>
          <a:bodyPr anchor="t" anchorCtr="0"/>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9" name="Tekstin paikkamerkki 4">
            <a:extLst>
              <a:ext uri="{FF2B5EF4-FFF2-40B4-BE49-F238E27FC236}">
                <a16:creationId xmlns:a16="http://schemas.microsoft.com/office/drawing/2014/main" id="{AE17FF42-CA18-47DE-941E-A9A99DC8E864}"/>
              </a:ext>
            </a:extLst>
          </p:cNvPr>
          <p:cNvSpPr>
            <a:spLocks noGrp="1"/>
          </p:cNvSpPr>
          <p:nvPr>
            <p:ph type="body" sz="quarter" idx="3"/>
          </p:nvPr>
        </p:nvSpPr>
        <p:spPr>
          <a:xfrm>
            <a:off x="6778800" y="2088775"/>
            <a:ext cx="4788000" cy="582147"/>
          </a:xfrm>
        </p:spPr>
        <p:txBody>
          <a:bodyPr anchor="t" anchorCtr="0"/>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1" name="Päivämäärän paikkamerkki 10">
            <a:extLst>
              <a:ext uri="{FF2B5EF4-FFF2-40B4-BE49-F238E27FC236}">
                <a16:creationId xmlns:a16="http://schemas.microsoft.com/office/drawing/2014/main" id="{EF38D506-1637-4E50-8177-47445F24CC22}"/>
              </a:ext>
            </a:extLst>
          </p:cNvPr>
          <p:cNvSpPr>
            <a:spLocks noGrp="1"/>
          </p:cNvSpPr>
          <p:nvPr>
            <p:ph type="dt" sz="half" idx="15"/>
          </p:nvPr>
        </p:nvSpPr>
        <p:spPr/>
        <p:txBody>
          <a:bodyPr/>
          <a:lstStyle/>
          <a:p>
            <a:fld id="{1DC36189-F795-4E17-90F6-4B736F064E3A}" type="datetime1">
              <a:rPr lang="fi-FI" smtClean="0"/>
              <a:t>27.9.2023</a:t>
            </a:fld>
            <a:endParaRPr lang="fi-FI" dirty="0"/>
          </a:p>
        </p:txBody>
      </p:sp>
      <p:sp>
        <p:nvSpPr>
          <p:cNvPr id="12" name="Alatunnisteen paikkamerkki 11">
            <a:extLst>
              <a:ext uri="{FF2B5EF4-FFF2-40B4-BE49-F238E27FC236}">
                <a16:creationId xmlns:a16="http://schemas.microsoft.com/office/drawing/2014/main" id="{5A95C55B-EA85-413D-9A4B-92385D9622EB}"/>
              </a:ext>
            </a:extLst>
          </p:cNvPr>
          <p:cNvSpPr>
            <a:spLocks noGrp="1"/>
          </p:cNvSpPr>
          <p:nvPr>
            <p:ph type="ftr" sz="quarter" idx="16"/>
          </p:nvPr>
        </p:nvSpPr>
        <p:spPr/>
        <p:txBody>
          <a:bodyPr/>
          <a:lstStyle/>
          <a:p>
            <a:endParaRPr lang="fi-FI" dirty="0"/>
          </a:p>
        </p:txBody>
      </p:sp>
      <p:sp>
        <p:nvSpPr>
          <p:cNvPr id="13" name="Dian numeron paikkamerkki 12">
            <a:extLst>
              <a:ext uri="{FF2B5EF4-FFF2-40B4-BE49-F238E27FC236}">
                <a16:creationId xmlns:a16="http://schemas.microsoft.com/office/drawing/2014/main" id="{35C8A7D7-FBE4-4B84-9B26-1D75839ACB10}"/>
              </a:ext>
            </a:extLst>
          </p:cNvPr>
          <p:cNvSpPr>
            <a:spLocks noGrp="1"/>
          </p:cNvSpPr>
          <p:nvPr>
            <p:ph type="sldNum" sz="quarter" idx="17"/>
          </p:nvPr>
        </p:nvSpPr>
        <p:spPr/>
        <p:txBody>
          <a:bodyPr/>
          <a:lstStyle/>
          <a:p>
            <a:fld id="{CCD26548-A701-4132-A0A2-A9B09A70FF4B}" type="slidenum">
              <a:rPr lang="fi-FI" smtClean="0"/>
              <a:pPr/>
              <a:t>‹#›</a:t>
            </a:fld>
            <a:endParaRPr lang="fi-FI"/>
          </a:p>
        </p:txBody>
      </p:sp>
    </p:spTree>
    <p:extLst>
      <p:ext uri="{BB962C8B-B14F-4D97-AF65-F5344CB8AC3E}">
        <p14:creationId xmlns:p14="http://schemas.microsoft.com/office/powerpoint/2010/main" val="4005932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taatti">
    <p:spTree>
      <p:nvGrpSpPr>
        <p:cNvPr id="1" name=""/>
        <p:cNvGrpSpPr/>
        <p:nvPr/>
      </p:nvGrpSpPr>
      <p:grpSpPr>
        <a:xfrm>
          <a:off x="0" y="0"/>
          <a:ext cx="0" cy="0"/>
          <a:chOff x="0" y="0"/>
          <a:chExt cx="0" cy="0"/>
        </a:xfrm>
      </p:grpSpPr>
      <p:sp>
        <p:nvSpPr>
          <p:cNvPr id="11" name="bg object 17">
            <a:extLst>
              <a:ext uri="{FF2B5EF4-FFF2-40B4-BE49-F238E27FC236}">
                <a16:creationId xmlns:a16="http://schemas.microsoft.com/office/drawing/2014/main" id="{10E1F50E-0267-4791-8536-AF37549E4D86}"/>
              </a:ext>
            </a:extLst>
          </p:cNvPr>
          <p:cNvSpPr/>
          <p:nvPr userDrawn="1"/>
        </p:nvSpPr>
        <p:spPr>
          <a:xfrm>
            <a:off x="0" y="0"/>
            <a:ext cx="5760000" cy="6858000"/>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300F5E"/>
          </a:solidFill>
        </p:spPr>
        <p:txBody>
          <a:bodyPr wrap="square" lIns="0" tIns="0" rIns="0" bIns="0" rtlCol="0"/>
          <a:lstStyle/>
          <a:p>
            <a:endParaRPr sz="662">
              <a:solidFill>
                <a:schemeClr val="tx2"/>
              </a:solidFill>
            </a:endParaRPr>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27527" y="627529"/>
            <a:ext cx="4788000" cy="1344706"/>
          </a:xfrm>
        </p:spPr>
        <p:txBody>
          <a:bodyPr/>
          <a:lstStyle>
            <a:lvl1pPr>
              <a:defRPr>
                <a:solidFill>
                  <a:schemeClr val="bg1"/>
                </a:solidFill>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27527" y="2088776"/>
            <a:ext cx="4788000" cy="4140000"/>
          </a:xfrm>
        </p:spPr>
        <p:txBody>
          <a:bodyPr/>
          <a:lstStyle>
            <a:lvl1pPr>
              <a:defRPr>
                <a:solidFill>
                  <a:schemeClr val="bg1"/>
                </a:solidFill>
              </a:defRPr>
            </a:lvl1pPr>
            <a:lvl2pPr>
              <a:defRPr>
                <a:solidFill>
                  <a:schemeClr val="bg1"/>
                </a:solidFill>
              </a:defRPr>
            </a:lvl2pPr>
            <a:lvl3pPr>
              <a:defRPr sz="1400" i="1">
                <a:solidFill>
                  <a:schemeClr val="bg1"/>
                </a:solidFill>
              </a:defRPr>
            </a:lvl3pPr>
          </a:lstStyle>
          <a:p>
            <a:pPr lvl="0"/>
            <a:r>
              <a:rPr lang="fi-FI"/>
              <a:t>Muokkaa tekstin perustyylejä napsauttamalla</a:t>
            </a:r>
          </a:p>
          <a:p>
            <a:pPr lvl="1"/>
            <a:r>
              <a:rPr lang="fi-FI"/>
              <a:t>toinen taso</a:t>
            </a:r>
          </a:p>
          <a:p>
            <a:pPr lvl="2"/>
            <a:r>
              <a:rPr lang="fi-FI"/>
              <a:t>kolmas taso</a:t>
            </a:r>
          </a:p>
        </p:txBody>
      </p:sp>
      <p:sp>
        <p:nvSpPr>
          <p:cNvPr id="10" name="bg object 17">
            <a:extLst>
              <a:ext uri="{FF2B5EF4-FFF2-40B4-BE49-F238E27FC236}">
                <a16:creationId xmlns:a16="http://schemas.microsoft.com/office/drawing/2014/main" id="{044F0693-F2B2-47CE-A1C8-8F69BF485420}"/>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12" name="Päivämäärän paikkamerkki 11">
            <a:extLst>
              <a:ext uri="{FF2B5EF4-FFF2-40B4-BE49-F238E27FC236}">
                <a16:creationId xmlns:a16="http://schemas.microsoft.com/office/drawing/2014/main" id="{5FA0B536-51B5-42B5-9A90-720C45616BE8}"/>
              </a:ext>
            </a:extLst>
          </p:cNvPr>
          <p:cNvSpPr>
            <a:spLocks noGrp="1"/>
          </p:cNvSpPr>
          <p:nvPr>
            <p:ph type="dt" sz="half" idx="14"/>
          </p:nvPr>
        </p:nvSpPr>
        <p:spPr/>
        <p:txBody>
          <a:bodyPr/>
          <a:lstStyle>
            <a:lvl1pPr>
              <a:defRPr>
                <a:solidFill>
                  <a:schemeClr val="bg1"/>
                </a:solidFill>
              </a:defRPr>
            </a:lvl1pPr>
          </a:lstStyle>
          <a:p>
            <a:fld id="{ECCE482C-9293-4877-A193-3AF2E0ED0C62}" type="datetime1">
              <a:rPr lang="fi-FI" smtClean="0"/>
              <a:t>27.9.2023</a:t>
            </a:fld>
            <a:endParaRPr lang="fi-FI" dirty="0"/>
          </a:p>
        </p:txBody>
      </p:sp>
      <p:sp>
        <p:nvSpPr>
          <p:cNvPr id="13" name="Alatunnisteen paikkamerkki 12">
            <a:extLst>
              <a:ext uri="{FF2B5EF4-FFF2-40B4-BE49-F238E27FC236}">
                <a16:creationId xmlns:a16="http://schemas.microsoft.com/office/drawing/2014/main" id="{4A453BAB-6625-4571-BA7C-CF2D406E0ED3}"/>
              </a:ext>
            </a:extLst>
          </p:cNvPr>
          <p:cNvSpPr>
            <a:spLocks noGrp="1"/>
          </p:cNvSpPr>
          <p:nvPr>
            <p:ph type="ftr" sz="quarter" idx="15"/>
          </p:nvPr>
        </p:nvSpPr>
        <p:spPr/>
        <p:txBody>
          <a:bodyPr/>
          <a:lstStyle>
            <a:lvl1pPr>
              <a:defRPr>
                <a:solidFill>
                  <a:schemeClr val="bg1"/>
                </a:solidFill>
              </a:defRPr>
            </a:lvl1pPr>
          </a:lstStyle>
          <a:p>
            <a:endParaRPr lang="fi-FI" dirty="0"/>
          </a:p>
        </p:txBody>
      </p:sp>
      <p:sp>
        <p:nvSpPr>
          <p:cNvPr id="14" name="Dian numeron paikkamerkki 13">
            <a:extLst>
              <a:ext uri="{FF2B5EF4-FFF2-40B4-BE49-F238E27FC236}">
                <a16:creationId xmlns:a16="http://schemas.microsoft.com/office/drawing/2014/main" id="{6DF42E4B-7E90-4EE9-9768-36D84536F37A}"/>
              </a:ext>
            </a:extLst>
          </p:cNvPr>
          <p:cNvSpPr>
            <a:spLocks noGrp="1"/>
          </p:cNvSpPr>
          <p:nvPr>
            <p:ph type="sldNum" sz="quarter" idx="16"/>
          </p:nvPr>
        </p:nvSpPr>
        <p:spPr/>
        <p:txBody>
          <a:bodyPr/>
          <a:lstStyle>
            <a:lvl1pPr>
              <a:defRPr>
                <a:solidFill>
                  <a:schemeClr val="bg1"/>
                </a:solidFill>
              </a:defRPr>
            </a:lvl1pPr>
          </a:lstStyle>
          <a:p>
            <a:fld id="{CCD26548-A701-4132-A0A2-A9B09A70FF4B}" type="slidenum">
              <a:rPr lang="fi-FI" smtClean="0"/>
              <a:pPr/>
              <a:t>‹#›</a:t>
            </a:fld>
            <a:endParaRPr lang="fi-FI"/>
          </a:p>
        </p:txBody>
      </p:sp>
      <p:sp>
        <p:nvSpPr>
          <p:cNvPr id="15" name="object 16">
            <a:extLst>
              <a:ext uri="{FF2B5EF4-FFF2-40B4-BE49-F238E27FC236}">
                <a16:creationId xmlns:a16="http://schemas.microsoft.com/office/drawing/2014/main" id="{2C192306-D59C-43DE-921E-D5C26A781D16}"/>
              </a:ext>
            </a:extLst>
          </p:cNvPr>
          <p:cNvSpPr/>
          <p:nvPr userDrawn="1"/>
        </p:nvSpPr>
        <p:spPr>
          <a:xfrm>
            <a:off x="6414269" y="2425530"/>
            <a:ext cx="584142" cy="505975"/>
          </a:xfrm>
          <a:custGeom>
            <a:avLst/>
            <a:gdLst/>
            <a:ahLst/>
            <a:cxnLst/>
            <a:rect l="l" t="t" r="r" b="b"/>
            <a:pathLst>
              <a:path w="963295" h="834389">
                <a:moveTo>
                  <a:pt x="963237" y="0"/>
                </a:moveTo>
                <a:lnTo>
                  <a:pt x="518434" y="0"/>
                </a:lnTo>
                <a:lnTo>
                  <a:pt x="518434" y="413107"/>
                </a:lnTo>
                <a:lnTo>
                  <a:pt x="731119" y="413107"/>
                </a:lnTo>
                <a:lnTo>
                  <a:pt x="726079" y="449181"/>
                </a:lnTo>
                <a:lnTo>
                  <a:pt x="701027" y="513860"/>
                </a:lnTo>
                <a:lnTo>
                  <a:pt x="653986" y="569844"/>
                </a:lnTo>
                <a:lnTo>
                  <a:pt x="617881" y="597293"/>
                </a:lnTo>
                <a:lnTo>
                  <a:pt x="572698" y="624808"/>
                </a:lnTo>
                <a:lnTo>
                  <a:pt x="518434" y="652388"/>
                </a:lnTo>
                <a:lnTo>
                  <a:pt x="614557" y="834393"/>
                </a:lnTo>
                <a:lnTo>
                  <a:pt x="666896" y="809913"/>
                </a:lnTo>
                <a:lnTo>
                  <a:pt x="714643" y="784390"/>
                </a:lnTo>
                <a:lnTo>
                  <a:pt x="757798" y="757825"/>
                </a:lnTo>
                <a:lnTo>
                  <a:pt x="796362" y="730216"/>
                </a:lnTo>
                <a:lnTo>
                  <a:pt x="830334" y="701565"/>
                </a:lnTo>
                <a:lnTo>
                  <a:pt x="859716" y="671870"/>
                </a:lnTo>
                <a:lnTo>
                  <a:pt x="884507" y="641132"/>
                </a:lnTo>
                <a:lnTo>
                  <a:pt x="908568" y="602442"/>
                </a:lnTo>
                <a:lnTo>
                  <a:pt x="928252" y="559323"/>
                </a:lnTo>
                <a:lnTo>
                  <a:pt x="943560" y="511774"/>
                </a:lnTo>
                <a:lnTo>
                  <a:pt x="954492" y="459797"/>
                </a:lnTo>
                <a:lnTo>
                  <a:pt x="961051" y="403390"/>
                </a:lnTo>
                <a:lnTo>
                  <a:pt x="963237" y="342555"/>
                </a:lnTo>
                <a:lnTo>
                  <a:pt x="963237" y="0"/>
                </a:lnTo>
                <a:close/>
              </a:path>
              <a:path w="963295" h="834389">
                <a:moveTo>
                  <a:pt x="444813" y="0"/>
                </a:moveTo>
                <a:lnTo>
                  <a:pt x="0" y="0"/>
                </a:lnTo>
                <a:lnTo>
                  <a:pt x="0" y="413107"/>
                </a:lnTo>
                <a:lnTo>
                  <a:pt x="212695" y="413107"/>
                </a:lnTo>
                <a:lnTo>
                  <a:pt x="207649" y="449181"/>
                </a:lnTo>
                <a:lnTo>
                  <a:pt x="182597" y="513860"/>
                </a:lnTo>
                <a:lnTo>
                  <a:pt x="135561" y="569844"/>
                </a:lnTo>
                <a:lnTo>
                  <a:pt x="99452" y="597293"/>
                </a:lnTo>
                <a:lnTo>
                  <a:pt x="54265" y="624808"/>
                </a:lnTo>
                <a:lnTo>
                  <a:pt x="0" y="652388"/>
                </a:lnTo>
                <a:lnTo>
                  <a:pt x="96122" y="834393"/>
                </a:lnTo>
                <a:lnTo>
                  <a:pt x="148462" y="809913"/>
                </a:lnTo>
                <a:lnTo>
                  <a:pt x="196210" y="784390"/>
                </a:lnTo>
                <a:lnTo>
                  <a:pt x="239367" y="757825"/>
                </a:lnTo>
                <a:lnTo>
                  <a:pt x="277932" y="730216"/>
                </a:lnTo>
                <a:lnTo>
                  <a:pt x="311904" y="701565"/>
                </a:lnTo>
                <a:lnTo>
                  <a:pt x="341284" y="671870"/>
                </a:lnTo>
                <a:lnTo>
                  <a:pt x="366072" y="641132"/>
                </a:lnTo>
                <a:lnTo>
                  <a:pt x="390134" y="602442"/>
                </a:lnTo>
                <a:lnTo>
                  <a:pt x="409820" y="559323"/>
                </a:lnTo>
                <a:lnTo>
                  <a:pt x="425131" y="511774"/>
                </a:lnTo>
                <a:lnTo>
                  <a:pt x="436066" y="459797"/>
                </a:lnTo>
                <a:lnTo>
                  <a:pt x="442626" y="403390"/>
                </a:lnTo>
                <a:lnTo>
                  <a:pt x="444813" y="342555"/>
                </a:lnTo>
                <a:lnTo>
                  <a:pt x="444813" y="0"/>
                </a:lnTo>
                <a:close/>
              </a:path>
            </a:pathLst>
          </a:custGeom>
          <a:solidFill>
            <a:srgbClr val="00FF00"/>
          </a:solidFill>
        </p:spPr>
        <p:txBody>
          <a:bodyPr wrap="square" lIns="0" tIns="0" rIns="0" bIns="0" rtlCol="0"/>
          <a:lstStyle/>
          <a:p>
            <a:endParaRPr sz="662"/>
          </a:p>
        </p:txBody>
      </p:sp>
      <p:sp>
        <p:nvSpPr>
          <p:cNvPr id="8" name="Tekstin paikkamerkki 7">
            <a:extLst>
              <a:ext uri="{FF2B5EF4-FFF2-40B4-BE49-F238E27FC236}">
                <a16:creationId xmlns:a16="http://schemas.microsoft.com/office/drawing/2014/main" id="{A0441B94-046F-42EE-B6D3-728E122FE52B}"/>
              </a:ext>
            </a:extLst>
          </p:cNvPr>
          <p:cNvSpPr>
            <a:spLocks noGrp="1"/>
          </p:cNvSpPr>
          <p:nvPr>
            <p:ph type="body" sz="quarter" idx="17"/>
          </p:nvPr>
        </p:nvSpPr>
        <p:spPr>
          <a:xfrm>
            <a:off x="6998410" y="2944906"/>
            <a:ext cx="4566527" cy="1671918"/>
          </a:xfrm>
        </p:spPr>
        <p:txBody>
          <a:bodyPr/>
          <a:lstStyle>
            <a:lvl1pPr marL="0" indent="0">
              <a:buNone/>
              <a:defRPr sz="2500" i="1"/>
            </a:lvl1pPr>
          </a:lstStyle>
          <a:p>
            <a:pPr lvl="0"/>
            <a:r>
              <a:rPr lang="fi-FI"/>
              <a:t>Muokkaa tekstin perustyylejä napsauttamalla</a:t>
            </a:r>
          </a:p>
        </p:txBody>
      </p:sp>
      <p:sp>
        <p:nvSpPr>
          <p:cNvPr id="17" name="Tekstin paikkamerkki 7">
            <a:extLst>
              <a:ext uri="{FF2B5EF4-FFF2-40B4-BE49-F238E27FC236}">
                <a16:creationId xmlns:a16="http://schemas.microsoft.com/office/drawing/2014/main" id="{D59F5E8B-07FA-4ABF-87A3-FCE2D77057FE}"/>
              </a:ext>
            </a:extLst>
          </p:cNvPr>
          <p:cNvSpPr>
            <a:spLocks noGrp="1"/>
          </p:cNvSpPr>
          <p:nvPr>
            <p:ph type="body" sz="quarter" idx="18"/>
          </p:nvPr>
        </p:nvSpPr>
        <p:spPr>
          <a:xfrm>
            <a:off x="6998410" y="4679577"/>
            <a:ext cx="4566527" cy="878728"/>
          </a:xfrm>
        </p:spPr>
        <p:txBody>
          <a:bodyPr/>
          <a:lstStyle>
            <a:lvl1pPr marL="285750" indent="-285750">
              <a:buClr>
                <a:schemeClr val="tx2"/>
              </a:buClr>
              <a:buFont typeface="Geomanist" panose="02000503000000020004" pitchFamily="50" charset="0"/>
              <a:buChar char="–"/>
              <a:defRPr/>
            </a:lvl1pPr>
          </a:lstStyle>
          <a:p>
            <a:pPr lvl="0"/>
            <a:r>
              <a:rPr lang="fi-FI"/>
              <a:t>Muokkaa tekstin perustyylejä napsauttamalla</a:t>
            </a:r>
          </a:p>
        </p:txBody>
      </p:sp>
    </p:spTree>
    <p:extLst>
      <p:ext uri="{BB962C8B-B14F-4D97-AF65-F5344CB8AC3E}">
        <p14:creationId xmlns:p14="http://schemas.microsoft.com/office/powerpoint/2010/main" val="37022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uvatekstillinen sisältö">
    <p:spTree>
      <p:nvGrpSpPr>
        <p:cNvPr id="1" name=""/>
        <p:cNvGrpSpPr/>
        <p:nvPr/>
      </p:nvGrpSpPr>
      <p:grpSpPr>
        <a:xfrm>
          <a:off x="0" y="0"/>
          <a:ext cx="0" cy="0"/>
          <a:chOff x="0" y="0"/>
          <a:chExt cx="0" cy="0"/>
        </a:xfrm>
      </p:grpSpPr>
      <p:sp>
        <p:nvSpPr>
          <p:cNvPr id="11" name="bg object 17">
            <a:extLst>
              <a:ext uri="{FF2B5EF4-FFF2-40B4-BE49-F238E27FC236}">
                <a16:creationId xmlns:a16="http://schemas.microsoft.com/office/drawing/2014/main" id="{10E1F50E-0267-4791-8536-AF37549E4D86}"/>
              </a:ext>
            </a:extLst>
          </p:cNvPr>
          <p:cNvSpPr/>
          <p:nvPr userDrawn="1"/>
        </p:nvSpPr>
        <p:spPr>
          <a:xfrm>
            <a:off x="0" y="0"/>
            <a:ext cx="5760000" cy="6858000"/>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300F5E"/>
          </a:solidFill>
        </p:spPr>
        <p:txBody>
          <a:bodyPr wrap="square" lIns="0" tIns="0" rIns="0" bIns="0" rtlCol="0"/>
          <a:lstStyle/>
          <a:p>
            <a:endParaRPr sz="662">
              <a:solidFill>
                <a:schemeClr val="tx2"/>
              </a:solidFill>
            </a:endParaRPr>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27527" y="627529"/>
            <a:ext cx="4788000" cy="1344706"/>
          </a:xfrm>
        </p:spPr>
        <p:txBody>
          <a:bodyPr/>
          <a:lstStyle>
            <a:lvl1pPr>
              <a:defRPr>
                <a:solidFill>
                  <a:schemeClr val="bg1"/>
                </a:solidFill>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27527" y="2088776"/>
            <a:ext cx="4788000" cy="4140000"/>
          </a:xfrm>
        </p:spPr>
        <p:txBody>
          <a:bodyPr/>
          <a:lstStyle>
            <a:lvl1pPr>
              <a:defRPr>
                <a:solidFill>
                  <a:schemeClr val="bg1"/>
                </a:solidFill>
              </a:defRPr>
            </a:lvl1pPr>
            <a:lvl2pPr>
              <a:defRPr>
                <a:solidFill>
                  <a:schemeClr val="bg1"/>
                </a:solidFill>
              </a:defRPr>
            </a:lvl2pPr>
            <a:lvl3pPr>
              <a:defRPr sz="1400" i="1">
                <a:solidFill>
                  <a:schemeClr val="bg1"/>
                </a:solidFill>
              </a:defRPr>
            </a:lvl3pPr>
          </a:lstStyle>
          <a:p>
            <a:pPr lvl="0"/>
            <a:r>
              <a:rPr lang="fi-FI"/>
              <a:t>Muokkaa tekstin perustyylejä napsauttamalla</a:t>
            </a:r>
          </a:p>
          <a:p>
            <a:pPr lvl="1"/>
            <a:r>
              <a:rPr lang="fi-FI"/>
              <a:t>toinen taso</a:t>
            </a:r>
          </a:p>
          <a:p>
            <a:pPr lvl="2"/>
            <a:r>
              <a:rPr lang="fi-FI"/>
              <a:t>kolmas taso</a:t>
            </a:r>
          </a:p>
        </p:txBody>
      </p:sp>
      <p:sp>
        <p:nvSpPr>
          <p:cNvPr id="7" name="Sisällön paikkamerkki 2">
            <a:extLst>
              <a:ext uri="{FF2B5EF4-FFF2-40B4-BE49-F238E27FC236}">
                <a16:creationId xmlns:a16="http://schemas.microsoft.com/office/drawing/2014/main" id="{BABB6484-B38D-427A-8DEB-D67D82C7D61E}"/>
              </a:ext>
            </a:extLst>
          </p:cNvPr>
          <p:cNvSpPr>
            <a:spLocks noGrp="1"/>
          </p:cNvSpPr>
          <p:nvPr>
            <p:ph idx="13"/>
          </p:nvPr>
        </p:nvSpPr>
        <p:spPr>
          <a:xfrm>
            <a:off x="6778800" y="2088775"/>
            <a:ext cx="4788000" cy="4140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bg object 17">
            <a:extLst>
              <a:ext uri="{FF2B5EF4-FFF2-40B4-BE49-F238E27FC236}">
                <a16:creationId xmlns:a16="http://schemas.microsoft.com/office/drawing/2014/main" id="{044F0693-F2B2-47CE-A1C8-8F69BF485420}"/>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12" name="Päivämäärän paikkamerkki 11">
            <a:extLst>
              <a:ext uri="{FF2B5EF4-FFF2-40B4-BE49-F238E27FC236}">
                <a16:creationId xmlns:a16="http://schemas.microsoft.com/office/drawing/2014/main" id="{5FA0B536-51B5-42B5-9A90-720C45616BE8}"/>
              </a:ext>
            </a:extLst>
          </p:cNvPr>
          <p:cNvSpPr>
            <a:spLocks noGrp="1"/>
          </p:cNvSpPr>
          <p:nvPr>
            <p:ph type="dt" sz="half" idx="14"/>
          </p:nvPr>
        </p:nvSpPr>
        <p:spPr/>
        <p:txBody>
          <a:bodyPr/>
          <a:lstStyle>
            <a:lvl1pPr>
              <a:defRPr>
                <a:solidFill>
                  <a:schemeClr val="bg1"/>
                </a:solidFill>
              </a:defRPr>
            </a:lvl1pPr>
          </a:lstStyle>
          <a:p>
            <a:fld id="{7D062B20-6535-4033-BC3B-0B96A6511E91}" type="datetime1">
              <a:rPr lang="fi-FI" smtClean="0"/>
              <a:t>27.9.2023</a:t>
            </a:fld>
            <a:endParaRPr lang="fi-FI" dirty="0"/>
          </a:p>
        </p:txBody>
      </p:sp>
      <p:sp>
        <p:nvSpPr>
          <p:cNvPr id="13" name="Alatunnisteen paikkamerkki 12">
            <a:extLst>
              <a:ext uri="{FF2B5EF4-FFF2-40B4-BE49-F238E27FC236}">
                <a16:creationId xmlns:a16="http://schemas.microsoft.com/office/drawing/2014/main" id="{4A453BAB-6625-4571-BA7C-CF2D406E0ED3}"/>
              </a:ext>
            </a:extLst>
          </p:cNvPr>
          <p:cNvSpPr>
            <a:spLocks noGrp="1"/>
          </p:cNvSpPr>
          <p:nvPr>
            <p:ph type="ftr" sz="quarter" idx="15"/>
          </p:nvPr>
        </p:nvSpPr>
        <p:spPr/>
        <p:txBody>
          <a:bodyPr/>
          <a:lstStyle>
            <a:lvl1pPr>
              <a:defRPr>
                <a:solidFill>
                  <a:schemeClr val="bg1"/>
                </a:solidFill>
              </a:defRPr>
            </a:lvl1pPr>
          </a:lstStyle>
          <a:p>
            <a:endParaRPr lang="fi-FI" dirty="0"/>
          </a:p>
        </p:txBody>
      </p:sp>
      <p:sp>
        <p:nvSpPr>
          <p:cNvPr id="14" name="Dian numeron paikkamerkki 13">
            <a:extLst>
              <a:ext uri="{FF2B5EF4-FFF2-40B4-BE49-F238E27FC236}">
                <a16:creationId xmlns:a16="http://schemas.microsoft.com/office/drawing/2014/main" id="{6DF42E4B-7E90-4EE9-9768-36D84536F37A}"/>
              </a:ext>
            </a:extLst>
          </p:cNvPr>
          <p:cNvSpPr>
            <a:spLocks noGrp="1"/>
          </p:cNvSpPr>
          <p:nvPr>
            <p:ph type="sldNum" sz="quarter" idx="16"/>
          </p:nvPr>
        </p:nvSpPr>
        <p:spPr/>
        <p:txBody>
          <a:bodyPr/>
          <a:lstStyle>
            <a:lvl1pPr>
              <a:defRPr>
                <a:solidFill>
                  <a:schemeClr val="bg1"/>
                </a:solidFill>
              </a:defRPr>
            </a:lvl1pPr>
          </a:lstStyle>
          <a:p>
            <a:fld id="{CCD26548-A701-4132-A0A2-A9B09A70FF4B}" type="slidenum">
              <a:rPr lang="fi-FI" smtClean="0"/>
              <a:pPr/>
              <a:t>‹#›</a:t>
            </a:fld>
            <a:endParaRPr lang="fi-FI"/>
          </a:p>
        </p:txBody>
      </p:sp>
      <p:sp>
        <p:nvSpPr>
          <p:cNvPr id="15" name="Tekstin paikkamerkki 4">
            <a:extLst>
              <a:ext uri="{FF2B5EF4-FFF2-40B4-BE49-F238E27FC236}">
                <a16:creationId xmlns:a16="http://schemas.microsoft.com/office/drawing/2014/main" id="{88C1CA0A-F93C-4AFD-B68A-0BDB5CF3A1EF}"/>
              </a:ext>
            </a:extLst>
          </p:cNvPr>
          <p:cNvSpPr>
            <a:spLocks noGrp="1"/>
          </p:cNvSpPr>
          <p:nvPr>
            <p:ph type="body" sz="quarter" idx="3"/>
          </p:nvPr>
        </p:nvSpPr>
        <p:spPr>
          <a:xfrm>
            <a:off x="6778800" y="1452281"/>
            <a:ext cx="4788000" cy="582147"/>
          </a:xfrm>
        </p:spPr>
        <p:txBody>
          <a:bodyPr anchor="t" anchorCtr="0"/>
          <a:lstStyle>
            <a:lvl1pPr marL="0" indent="0">
              <a:lnSpc>
                <a:spcPct val="90000"/>
              </a:lnSpc>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Tree>
    <p:extLst>
      <p:ext uri="{BB962C8B-B14F-4D97-AF65-F5344CB8AC3E}">
        <p14:creationId xmlns:p14="http://schemas.microsoft.com/office/powerpoint/2010/main" val="1568077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bg object 17">
            <a:extLst>
              <a:ext uri="{FF2B5EF4-FFF2-40B4-BE49-F238E27FC236}">
                <a16:creationId xmlns:a16="http://schemas.microsoft.com/office/drawing/2014/main" id="{AA2E00B9-4467-4E6D-9D00-09FC5BCA9E3F}"/>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18" name="bg object 18">
            <a:extLst>
              <a:ext uri="{FF2B5EF4-FFF2-40B4-BE49-F238E27FC236}">
                <a16:creationId xmlns:a16="http://schemas.microsoft.com/office/drawing/2014/main" id="{4CED7432-3D6A-4CEE-861B-B720173FF931}"/>
              </a:ext>
            </a:extLst>
          </p:cNvPr>
          <p:cNvSpPr/>
          <p:nvPr userDrawn="1"/>
        </p:nvSpPr>
        <p:spPr>
          <a:xfrm>
            <a:off x="10627200" y="6481536"/>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solidFill>
                <a:schemeClr val="tx2"/>
              </a:solidFill>
            </a:endParaRPr>
          </a:p>
        </p:txBody>
      </p:sp>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627528" y="627529"/>
            <a:ext cx="10941425" cy="1344706"/>
          </a:xfrm>
          <a:prstGeom prst="rect">
            <a:avLst/>
          </a:prstGeom>
        </p:spPr>
        <p:txBody>
          <a:bodyPr vert="horz" lIns="0" tIns="0" rIns="0" bIns="0" rtlCol="0" anchor="t"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627528" y="2088776"/>
            <a:ext cx="10941425" cy="4140000"/>
          </a:xfrm>
          <a:prstGeom prst="rect">
            <a:avLst/>
          </a:prstGeom>
        </p:spPr>
        <p:txBody>
          <a:bodyPr vert="horz" lIns="0" tIns="0" rIns="0" bIns="0" rtlCol="0" anchor="t" anchorCtr="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Date Placeholder 6">
            <a:extLst>
              <a:ext uri="{FF2B5EF4-FFF2-40B4-BE49-F238E27FC236}">
                <a16:creationId xmlns:a16="http://schemas.microsoft.com/office/drawing/2014/main" id="{438C5D75-E007-4B16-BDEC-50D708BCD61A}"/>
              </a:ext>
            </a:extLst>
          </p:cNvPr>
          <p:cNvSpPr>
            <a:spLocks noGrp="1"/>
          </p:cNvSpPr>
          <p:nvPr>
            <p:ph type="dt" sz="half" idx="2"/>
          </p:nvPr>
        </p:nvSpPr>
        <p:spPr>
          <a:xfrm>
            <a:off x="1151968" y="6530787"/>
            <a:ext cx="936812" cy="284816"/>
          </a:xfrm>
          <a:prstGeom prst="rect">
            <a:avLst/>
          </a:prstGeom>
        </p:spPr>
        <p:txBody>
          <a:bodyPr vert="horz" lIns="0" tIns="0" rIns="0" bIns="0" rtlCol="0" anchor="ctr"/>
          <a:lstStyle>
            <a:lvl1pPr algn="l">
              <a:defRPr sz="1200">
                <a:solidFill>
                  <a:schemeClr val="tx2"/>
                </a:solidFill>
              </a:defRPr>
            </a:lvl1pPr>
          </a:lstStyle>
          <a:p>
            <a:fld id="{14A46B2F-67A3-41A9-8602-5383CFCB577A}" type="datetime1">
              <a:rPr lang="fi-FI" smtClean="0"/>
              <a:t>27.9.2023</a:t>
            </a:fld>
            <a:endParaRPr lang="fi-FI" dirty="0"/>
          </a:p>
        </p:txBody>
      </p:sp>
      <p:sp>
        <p:nvSpPr>
          <p:cNvPr id="8" name="Footer Placeholder 7">
            <a:extLst>
              <a:ext uri="{FF2B5EF4-FFF2-40B4-BE49-F238E27FC236}">
                <a16:creationId xmlns:a16="http://schemas.microsoft.com/office/drawing/2014/main" id="{AA91CA4E-B711-401A-9708-31ACDAD2A642}"/>
              </a:ext>
            </a:extLst>
          </p:cNvPr>
          <p:cNvSpPr>
            <a:spLocks noGrp="1"/>
          </p:cNvSpPr>
          <p:nvPr>
            <p:ph type="ftr" sz="quarter" idx="3"/>
          </p:nvPr>
        </p:nvSpPr>
        <p:spPr>
          <a:xfrm>
            <a:off x="2133603" y="6530787"/>
            <a:ext cx="3603809" cy="284816"/>
          </a:xfrm>
          <a:prstGeom prst="rect">
            <a:avLst/>
          </a:prstGeom>
        </p:spPr>
        <p:txBody>
          <a:bodyPr vert="horz" lIns="0" tIns="0" rIns="0" bIns="0" rtlCol="0" anchor="ctr"/>
          <a:lstStyle>
            <a:lvl1pPr algn="l">
              <a:defRPr sz="1200">
                <a:solidFill>
                  <a:schemeClr val="tx2"/>
                </a:solidFill>
              </a:defRPr>
            </a:lvl1pPr>
          </a:lstStyle>
          <a:p>
            <a:endParaRPr lang="fi-FI" dirty="0"/>
          </a:p>
        </p:txBody>
      </p:sp>
      <p:sp>
        <p:nvSpPr>
          <p:cNvPr id="9" name="Slide Number Placeholder 8">
            <a:extLst>
              <a:ext uri="{FF2B5EF4-FFF2-40B4-BE49-F238E27FC236}">
                <a16:creationId xmlns:a16="http://schemas.microsoft.com/office/drawing/2014/main" id="{4332C66C-0429-4408-858E-55D6FCC68906}"/>
              </a:ext>
            </a:extLst>
          </p:cNvPr>
          <p:cNvSpPr>
            <a:spLocks noGrp="1"/>
          </p:cNvSpPr>
          <p:nvPr>
            <p:ph type="sldNum" sz="quarter" idx="4"/>
          </p:nvPr>
        </p:nvSpPr>
        <p:spPr>
          <a:xfrm>
            <a:off x="623047" y="6530787"/>
            <a:ext cx="497541" cy="284816"/>
          </a:xfrm>
          <a:prstGeom prst="rect">
            <a:avLst/>
          </a:prstGeom>
        </p:spPr>
        <p:txBody>
          <a:bodyPr vert="horz" lIns="0" tIns="0" rIns="0" bIns="0" rtlCol="0" anchor="ctr"/>
          <a:lstStyle>
            <a:lvl1pPr algn="l">
              <a:defRPr sz="1200">
                <a:solidFill>
                  <a:schemeClr val="tx2"/>
                </a:solidFill>
              </a:defRPr>
            </a:lvl1pPr>
          </a:lstStyle>
          <a:p>
            <a:fld id="{CCD26548-A701-4132-A0A2-A9B09A70FF4B}" type="slidenum">
              <a:rPr lang="fi-FI" smtClean="0"/>
              <a:pPr/>
              <a:t>‹#›</a:t>
            </a:fld>
            <a:endParaRPr lang="fi-FI" dirty="0"/>
          </a:p>
        </p:txBody>
      </p:sp>
      <p:pic>
        <p:nvPicPr>
          <p:cNvPr id="19" name="Kuva 18">
            <a:extLst>
              <a:ext uri="{FF2B5EF4-FFF2-40B4-BE49-F238E27FC236}">
                <a16:creationId xmlns:a16="http://schemas.microsoft.com/office/drawing/2014/main" id="{695C01BA-A755-4B74-ABC5-5F263D12E1D7}"/>
              </a:ext>
            </a:extLst>
          </p:cNvPr>
          <p:cNvPicPr>
            <a:picLocks noChangeAspect="1"/>
          </p:cNvPicPr>
          <p:nvPr userDrawn="1"/>
        </p:nvPicPr>
        <p:blipFill>
          <a:blip r:embed="rId19">
            <a:extLst>
              <a:ext uri="{28A0092B-C50C-407E-A947-70E740481C1C}">
                <a14:useLocalDpi xmlns:a14="http://schemas.microsoft.com/office/drawing/2010/main" val="0"/>
              </a:ext>
            </a:extLst>
          </a:blip>
          <a:srcRect/>
          <a:stretch/>
        </p:blipFill>
        <p:spPr>
          <a:xfrm>
            <a:off x="11282717" y="229796"/>
            <a:ext cx="681992" cy="300990"/>
          </a:xfrm>
          <a:prstGeom prst="rect">
            <a:avLst/>
          </a:prstGeom>
        </p:spPr>
      </p:pic>
    </p:spTree>
    <p:extLst>
      <p:ext uri="{BB962C8B-B14F-4D97-AF65-F5344CB8AC3E}">
        <p14:creationId xmlns:p14="http://schemas.microsoft.com/office/powerpoint/2010/main" val="16060103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80000"/>
        </a:lnSpc>
        <a:spcBef>
          <a:spcPct val="0"/>
        </a:spcBef>
        <a:buNone/>
        <a:tabLst>
          <a:tab pos="3586163" algn="l"/>
        </a:tabLst>
        <a:defRPr sz="5000" b="1" kern="1200" spc="-100" baseline="0">
          <a:solidFill>
            <a:schemeClr val="tx2"/>
          </a:solidFill>
          <a:latin typeface="+mj-lt"/>
          <a:ea typeface="+mj-ea"/>
          <a:cs typeface="+mj-cs"/>
        </a:defRPr>
      </a:lvl1pPr>
    </p:titleStyle>
    <p:bodyStyle>
      <a:lvl1pPr marL="268288" indent="-268288" algn="l" defTabSz="914400" rtl="0" eaLnBrk="1" latinLnBrk="0" hangingPunct="1">
        <a:lnSpc>
          <a:spcPct val="100000"/>
        </a:lnSpc>
        <a:spcBef>
          <a:spcPts val="0"/>
        </a:spcBef>
        <a:buClr>
          <a:schemeClr val="accent4"/>
        </a:buClr>
        <a:buSzPct val="120000"/>
        <a:buFont typeface="Arial" panose="020B0604020202020204" pitchFamily="34" charset="0"/>
        <a:buChar char="•"/>
        <a:defRPr sz="1700" kern="1200">
          <a:solidFill>
            <a:schemeClr val="tx2"/>
          </a:solidFill>
          <a:latin typeface="+mn-lt"/>
          <a:ea typeface="+mn-ea"/>
          <a:cs typeface="+mn-cs"/>
        </a:defRPr>
      </a:lvl1pPr>
      <a:lvl2pPr marL="627063" indent="-268288" algn="l" defTabSz="914400" rtl="0" eaLnBrk="1" latinLnBrk="0" hangingPunct="1">
        <a:lnSpc>
          <a:spcPct val="100000"/>
        </a:lnSpc>
        <a:spcBef>
          <a:spcPts val="0"/>
        </a:spcBef>
        <a:buClr>
          <a:schemeClr val="accent4"/>
        </a:buClr>
        <a:buSzPct val="120000"/>
        <a:buFont typeface="Arial" panose="020B0604020202020204" pitchFamily="34" charset="0"/>
        <a:buChar char="•"/>
        <a:defRPr sz="1700" kern="1200">
          <a:solidFill>
            <a:schemeClr val="tx2"/>
          </a:solidFill>
          <a:latin typeface="+mn-lt"/>
          <a:ea typeface="+mn-ea"/>
          <a:cs typeface="+mn-cs"/>
        </a:defRPr>
      </a:lvl2pPr>
      <a:lvl3pPr marL="985838" indent="-268288" algn="l" defTabSz="914400" rtl="0" eaLnBrk="1" latinLnBrk="0" hangingPunct="1">
        <a:lnSpc>
          <a:spcPct val="100000"/>
        </a:lnSpc>
        <a:spcBef>
          <a:spcPts val="0"/>
        </a:spcBef>
        <a:buClr>
          <a:schemeClr val="accent4"/>
        </a:buClr>
        <a:buSzPct val="120000"/>
        <a:buFont typeface="Arial" panose="020B0604020202020204" pitchFamily="34" charset="0"/>
        <a:buChar char="•"/>
        <a:defRPr sz="1700" kern="1200">
          <a:solidFill>
            <a:schemeClr val="tx2"/>
          </a:solidFill>
          <a:latin typeface="+mn-lt"/>
          <a:ea typeface="+mn-ea"/>
          <a:cs typeface="+mn-cs"/>
        </a:defRPr>
      </a:lvl3pPr>
      <a:lvl4pPr marL="1344613" indent="-268288" algn="l" defTabSz="914400" rtl="0" eaLnBrk="1" latinLnBrk="0" hangingPunct="1">
        <a:lnSpc>
          <a:spcPct val="100000"/>
        </a:lnSpc>
        <a:spcBef>
          <a:spcPts val="0"/>
        </a:spcBef>
        <a:buClr>
          <a:schemeClr val="accent4"/>
        </a:buClr>
        <a:buSzPct val="120000"/>
        <a:buFont typeface="Arial" panose="020B0604020202020204" pitchFamily="34" charset="0"/>
        <a:buChar char="•"/>
        <a:defRPr sz="1700" kern="1200">
          <a:solidFill>
            <a:schemeClr val="tx2"/>
          </a:solidFill>
          <a:latin typeface="+mn-lt"/>
          <a:ea typeface="+mn-ea"/>
          <a:cs typeface="+mn-cs"/>
        </a:defRPr>
      </a:lvl4pPr>
      <a:lvl5pPr marL="1703388" indent="-268288" algn="l" defTabSz="914400" rtl="0" eaLnBrk="1" latinLnBrk="0" hangingPunct="1">
        <a:lnSpc>
          <a:spcPct val="100000"/>
        </a:lnSpc>
        <a:spcBef>
          <a:spcPts val="0"/>
        </a:spcBef>
        <a:buClr>
          <a:schemeClr val="accent4"/>
        </a:buClr>
        <a:buSzPct val="120000"/>
        <a:buFont typeface="Arial" panose="020B0604020202020204" pitchFamily="34" charset="0"/>
        <a:buChar char="•"/>
        <a:defRPr sz="17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476B1B-9B8E-A1D3-3584-442D6F7A276B}"/>
              </a:ext>
            </a:extLst>
          </p:cNvPr>
          <p:cNvSpPr>
            <a:spLocks noGrp="1"/>
          </p:cNvSpPr>
          <p:nvPr>
            <p:ph type="title"/>
          </p:nvPr>
        </p:nvSpPr>
        <p:spPr/>
        <p:txBody>
          <a:bodyPr/>
          <a:lstStyle/>
          <a:p>
            <a:r>
              <a:rPr lang="fi-FI" dirty="0"/>
              <a:t>Asuntosijoittamisen strategiat</a:t>
            </a:r>
          </a:p>
        </p:txBody>
      </p:sp>
      <p:sp>
        <p:nvSpPr>
          <p:cNvPr id="3" name="Tekstin paikkamerkki 2">
            <a:extLst>
              <a:ext uri="{FF2B5EF4-FFF2-40B4-BE49-F238E27FC236}">
                <a16:creationId xmlns:a16="http://schemas.microsoft.com/office/drawing/2014/main" id="{7EA5C727-3D7A-5CF0-FE7A-E8EF7C4D1372}"/>
              </a:ext>
            </a:extLst>
          </p:cNvPr>
          <p:cNvSpPr>
            <a:spLocks noGrp="1"/>
          </p:cNvSpPr>
          <p:nvPr>
            <p:ph type="body" idx="1"/>
          </p:nvPr>
        </p:nvSpPr>
        <p:spPr/>
        <p:txBody>
          <a:bodyPr/>
          <a:lstStyle/>
          <a:p>
            <a:r>
              <a:rPr lang="fi-FI" dirty="0"/>
              <a:t>Miten lasketaan tuotot ja varaudutaan riskeihin?  </a:t>
            </a:r>
          </a:p>
        </p:txBody>
      </p:sp>
    </p:spTree>
    <p:extLst>
      <p:ext uri="{BB962C8B-B14F-4D97-AF65-F5344CB8AC3E}">
        <p14:creationId xmlns:p14="http://schemas.microsoft.com/office/powerpoint/2010/main" val="1921357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AC94D6BF-E197-70DD-54F9-51D6C8EE65DA}"/>
              </a:ext>
            </a:extLst>
          </p:cNvPr>
          <p:cNvSpPr>
            <a:spLocks noGrp="1"/>
          </p:cNvSpPr>
          <p:nvPr>
            <p:ph type="title"/>
          </p:nvPr>
        </p:nvSpPr>
        <p:spPr/>
        <p:txBody>
          <a:bodyPr/>
          <a:lstStyle/>
          <a:p>
            <a:r>
              <a:rPr lang="fi-FI" dirty="0"/>
              <a:t>Kaksi asuntosijoittamisen strategiaa</a:t>
            </a:r>
          </a:p>
        </p:txBody>
      </p:sp>
      <p:sp>
        <p:nvSpPr>
          <p:cNvPr id="5" name="Sisällön paikkamerkki 4">
            <a:extLst>
              <a:ext uri="{FF2B5EF4-FFF2-40B4-BE49-F238E27FC236}">
                <a16:creationId xmlns:a16="http://schemas.microsoft.com/office/drawing/2014/main" id="{CA5B8248-9FD6-8611-2C81-C5BCA51057FC}"/>
              </a:ext>
            </a:extLst>
          </p:cNvPr>
          <p:cNvSpPr>
            <a:spLocks noGrp="1"/>
          </p:cNvSpPr>
          <p:nvPr>
            <p:ph idx="1"/>
          </p:nvPr>
        </p:nvSpPr>
        <p:spPr>
          <a:xfrm>
            <a:off x="625287" y="1972235"/>
            <a:ext cx="10337003" cy="4140000"/>
          </a:xfrm>
        </p:spPr>
        <p:txBody>
          <a:bodyPr/>
          <a:lstStyle/>
          <a:p>
            <a:pPr marL="0" indent="0">
              <a:buNone/>
            </a:pPr>
            <a:r>
              <a:rPr lang="fi-FI" sz="3000" b="1" dirty="0">
                <a:solidFill>
                  <a:schemeClr val="accent2">
                    <a:lumMod val="50000"/>
                  </a:schemeClr>
                </a:solidFill>
              </a:rPr>
              <a:t>I Vuokratuotto</a:t>
            </a:r>
          </a:p>
          <a:p>
            <a:pPr marL="0" indent="0">
              <a:buNone/>
            </a:pPr>
            <a:r>
              <a:rPr lang="fi-FI" sz="2200" dirty="0"/>
              <a:t>Tässä strategiassa keskitytään asuntoihin, jotka tuottavat vakaata kassavirtaa. Ideana on hankkia asuntoja, jotka ovat helposti vuokrattavissa ja joista saa hyvin vuokratuloja suhteessa asunnon juokseviin kuluihin ja ostohintaan. </a:t>
            </a:r>
          </a:p>
          <a:p>
            <a:pPr marL="0" indent="0">
              <a:buNone/>
            </a:pPr>
            <a:endParaRPr lang="fi-FI" dirty="0"/>
          </a:p>
          <a:p>
            <a:pPr marL="0" indent="0">
              <a:buNone/>
            </a:pPr>
            <a:r>
              <a:rPr lang="fi-FI" sz="3000" b="1" dirty="0">
                <a:solidFill>
                  <a:schemeClr val="accent2">
                    <a:lumMod val="50000"/>
                  </a:schemeClr>
                </a:solidFill>
              </a:rPr>
              <a:t>II Arvonnousu</a:t>
            </a:r>
          </a:p>
          <a:p>
            <a:pPr marL="0" indent="0">
              <a:buNone/>
            </a:pPr>
            <a:r>
              <a:rPr lang="fi-FI" sz="2200" dirty="0"/>
              <a:t>Toinen strategia on keskittyä asuntoihin, joiden arvossa on paljon kasvupotentiaalia. Tällaisia asuntoja löytyy etenkin kasvukeskuksista. Arvonnousua voi tavoitella etsimällä alle markkinahintaan myytäviä asuntoja hyvällä sijainnilla. Toinen vaihtoehto on remontoida itse huonokuntoisia asuntoja edullisesti ja myydä ne pian voitolla seuraavalle omistajalle (ns. </a:t>
            </a:r>
            <a:r>
              <a:rPr lang="fi-FI" sz="2200" b="1" dirty="0"/>
              <a:t>flippaaminen</a:t>
            </a:r>
            <a:r>
              <a:rPr lang="fi-FI" sz="2200" dirty="0"/>
              <a:t>). </a:t>
            </a:r>
          </a:p>
        </p:txBody>
      </p:sp>
    </p:spTree>
    <p:extLst>
      <p:ext uri="{BB962C8B-B14F-4D97-AF65-F5344CB8AC3E}">
        <p14:creationId xmlns:p14="http://schemas.microsoft.com/office/powerpoint/2010/main" val="250881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380" y="669687"/>
            <a:ext cx="4428097" cy="782907"/>
          </a:xfrm>
          <a:prstGeom prst="rect">
            <a:avLst/>
          </a:prstGeom>
        </p:spPr>
        <p:txBody>
          <a:bodyPr vert="horz" wrap="square" lIns="0" tIns="13335" rIns="0" bIns="0" rtlCol="0">
            <a:spAutoFit/>
          </a:bodyPr>
          <a:lstStyle/>
          <a:p>
            <a:pPr marL="12700">
              <a:lnSpc>
                <a:spcPct val="100000"/>
              </a:lnSpc>
              <a:spcBef>
                <a:spcPts val="105"/>
              </a:spcBef>
            </a:pPr>
            <a:r>
              <a:rPr spc="-10" dirty="0"/>
              <a:t>Vuokratuotto</a:t>
            </a:r>
          </a:p>
        </p:txBody>
      </p:sp>
      <p:pic>
        <p:nvPicPr>
          <p:cNvPr id="3" name="object 3"/>
          <p:cNvPicPr/>
          <p:nvPr/>
        </p:nvPicPr>
        <p:blipFill>
          <a:blip r:embed="rId2" cstate="print"/>
          <a:stretch>
            <a:fillRect/>
          </a:stretch>
        </p:blipFill>
        <p:spPr>
          <a:xfrm>
            <a:off x="6096000" y="0"/>
            <a:ext cx="6096000" cy="6857997"/>
          </a:xfrm>
          <a:prstGeom prst="rect">
            <a:avLst/>
          </a:prstGeom>
        </p:spPr>
      </p:pic>
      <p:sp>
        <p:nvSpPr>
          <p:cNvPr id="4" name="object 4"/>
          <p:cNvSpPr txBox="1"/>
          <p:nvPr/>
        </p:nvSpPr>
        <p:spPr>
          <a:xfrm>
            <a:off x="396151" y="1688501"/>
            <a:ext cx="4940300" cy="2222500"/>
          </a:xfrm>
          <a:prstGeom prst="rect">
            <a:avLst/>
          </a:prstGeom>
        </p:spPr>
        <p:txBody>
          <a:bodyPr vert="horz" wrap="square" lIns="0" tIns="39370" rIns="0" bIns="0" rtlCol="0">
            <a:spAutoFit/>
          </a:bodyPr>
          <a:lstStyle/>
          <a:p>
            <a:pPr marL="228600" marR="5080" lvl="0" indent="-216535" algn="l" defTabSz="914400" rtl="0" eaLnBrk="1" fontAlgn="auto" latinLnBrk="0" hangingPunct="1">
              <a:lnSpc>
                <a:spcPts val="1730"/>
              </a:lnSpc>
              <a:spcBef>
                <a:spcPts val="310"/>
              </a:spcBef>
              <a:spcAft>
                <a:spcPts val="0"/>
              </a:spcAft>
              <a:buClrTx/>
              <a:buSzTx/>
              <a:buFont typeface="Arial"/>
              <a:buChar char="•"/>
              <a:tabLst>
                <a:tab pos="228600" algn="l"/>
                <a:tab pos="229235" algn="l"/>
              </a:tabLst>
              <a:defRPr/>
            </a:pP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Vuokratuotto</a:t>
            </a:r>
            <a:r>
              <a:rPr kumimoji="0" sz="1600" b="0" i="0" u="none" strike="noStrike" kern="1200" cap="none" spc="-6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kuvaa</a:t>
            </a:r>
            <a:r>
              <a:rPr kumimoji="0" sz="1600" b="0" i="0" u="none" strike="noStrike" kern="1200" cap="none" spc="-7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vuotuista</a:t>
            </a:r>
            <a:r>
              <a:rPr kumimoji="0" sz="1600" b="0" i="0" u="none" strike="noStrike" kern="1200" cap="none" spc="-6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tuottoa,</a:t>
            </a:r>
            <a:r>
              <a:rPr kumimoji="0" sz="1600" b="0" i="0" u="none" strike="noStrike" kern="1200" cap="none" spc="-6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20" normalizeH="0" baseline="0" noProof="0" dirty="0">
                <a:ln>
                  <a:noFill/>
                </a:ln>
                <a:solidFill>
                  <a:srgbClr val="21295C"/>
                </a:solidFill>
                <a:effectLst/>
                <a:uLnTx/>
                <a:uFillTx/>
                <a:latin typeface="Segoe UI Light"/>
                <a:ea typeface="+mn-ea"/>
                <a:cs typeface="Segoe UI Light"/>
              </a:rPr>
              <a:t>joka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asuntosijoittajalle</a:t>
            </a:r>
            <a:r>
              <a:rPr kumimoji="0" sz="1600" b="0" i="0" u="none" strike="noStrike" kern="1200" cap="none" spc="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jää</a:t>
            </a:r>
            <a:r>
              <a:rPr kumimoji="0" sz="16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vuokratuloista</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 käteen</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kulujen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jälkeen.</a:t>
            </a:r>
            <a:r>
              <a:rPr kumimoji="0" sz="1600" b="0" i="0" u="none" strike="noStrike" kern="1200" cap="none" spc="-7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30" normalizeH="0" baseline="0" noProof="0" dirty="0">
                <a:ln>
                  <a:noFill/>
                </a:ln>
                <a:solidFill>
                  <a:srgbClr val="21295C"/>
                </a:solidFill>
                <a:effectLst/>
                <a:uLnTx/>
                <a:uFillTx/>
                <a:latin typeface="Segoe UI Light"/>
                <a:ea typeface="+mn-ea"/>
                <a:cs typeface="Segoe UI Light"/>
              </a:rPr>
              <a:t>Tuotto</a:t>
            </a:r>
            <a:r>
              <a:rPr kumimoji="0" sz="1600" b="0" i="0" u="none" strike="noStrike" kern="1200" cap="none" spc="-5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ilmaistaan</a:t>
            </a:r>
            <a:r>
              <a:rPr kumimoji="0" sz="1600" b="0" i="0" u="none" strike="noStrike" kern="1200" cap="none" spc="-8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suhteessa</a:t>
            </a:r>
            <a:r>
              <a:rPr kumimoji="0" sz="1600" b="0" i="0" u="none" strike="noStrike" kern="1200" cap="none" spc="-5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asuntoon</a:t>
            </a:r>
            <a:r>
              <a:rPr kumimoji="0" sz="1600" b="0" i="0" u="none" strike="noStrike" kern="1200" cap="none" spc="-5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sidottuun pääomaan.</a:t>
            </a:r>
            <a:endParaRPr kumimoji="0" sz="1600" b="0" i="0" u="none" strike="noStrike" kern="1200" cap="none" spc="0" normalizeH="0" baseline="0" noProof="0" dirty="0">
              <a:ln>
                <a:noFill/>
              </a:ln>
              <a:solidFill>
                <a:srgbClr val="000000"/>
              </a:solidFill>
              <a:effectLst/>
              <a:uLnTx/>
              <a:uFillTx/>
              <a:latin typeface="Segoe UI Light"/>
              <a:ea typeface="+mn-ea"/>
              <a:cs typeface="Segoe UI Light"/>
            </a:endParaRPr>
          </a:p>
          <a:p>
            <a:pPr marL="228600" marR="0" lvl="0" indent="-216535" algn="l" defTabSz="914400" rtl="0" eaLnBrk="1" fontAlgn="auto" latinLnBrk="0" hangingPunct="1">
              <a:lnSpc>
                <a:spcPct val="100000"/>
              </a:lnSpc>
              <a:spcBef>
                <a:spcPts val="775"/>
              </a:spcBef>
              <a:spcAft>
                <a:spcPts val="0"/>
              </a:spcAft>
              <a:buClrTx/>
              <a:buSzTx/>
              <a:buFont typeface="Arial"/>
              <a:buChar char="•"/>
              <a:tabLst>
                <a:tab pos="228600" algn="l"/>
                <a:tab pos="229235" algn="l"/>
              </a:tabLst>
              <a:defRPr/>
            </a:pPr>
            <a:r>
              <a:rPr kumimoji="0" sz="1600" b="0" i="0" u="none" strike="noStrike" kern="1200" cap="none" spc="-25" normalizeH="0" baseline="0" noProof="0" dirty="0">
                <a:ln>
                  <a:noFill/>
                </a:ln>
                <a:solidFill>
                  <a:srgbClr val="21295C"/>
                </a:solidFill>
                <a:effectLst/>
                <a:uLnTx/>
                <a:uFillTx/>
                <a:latin typeface="Segoe UI Light"/>
                <a:ea typeface="+mn-ea"/>
                <a:cs typeface="Segoe UI Light"/>
              </a:rPr>
              <a:t>Vaihtelee</a:t>
            </a:r>
            <a:r>
              <a:rPr kumimoji="0" sz="1600" b="0" i="0" u="none" strike="noStrike" kern="1200" cap="none" spc="-3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huomattavasti</a:t>
            </a:r>
            <a:r>
              <a:rPr kumimoji="0" sz="16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kohteittain</a:t>
            </a:r>
            <a:r>
              <a:rPr kumimoji="0" sz="1600" b="0" i="0" u="none" strike="noStrike" kern="1200" cap="none" spc="-1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ja</a:t>
            </a:r>
            <a:r>
              <a:rPr kumimoji="0" sz="1600" b="0" i="0" u="none" strike="noStrike" kern="1200" cap="none" spc="-6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alueittain.</a:t>
            </a:r>
            <a:endParaRPr kumimoji="0" sz="1600" b="0" i="0" u="none" strike="noStrike" kern="1200" cap="none" spc="0" normalizeH="0" baseline="0" noProof="0" dirty="0">
              <a:ln>
                <a:noFill/>
              </a:ln>
              <a:solidFill>
                <a:srgbClr val="000000"/>
              </a:solidFill>
              <a:effectLst/>
              <a:uLnTx/>
              <a:uFillTx/>
              <a:latin typeface="Segoe UI Light"/>
              <a:ea typeface="+mn-ea"/>
              <a:cs typeface="Segoe UI Light"/>
            </a:endParaRPr>
          </a:p>
          <a:p>
            <a:pPr marL="228600" marR="0" lvl="0" indent="-216535" algn="l" defTabSz="914400" rtl="0" eaLnBrk="1" fontAlgn="auto" latinLnBrk="0" hangingPunct="1">
              <a:lnSpc>
                <a:spcPct val="100000"/>
              </a:lnSpc>
              <a:spcBef>
                <a:spcPts val="805"/>
              </a:spcBef>
              <a:spcAft>
                <a:spcPts val="0"/>
              </a:spcAft>
              <a:buClrTx/>
              <a:buSzTx/>
              <a:buFont typeface="Arial"/>
              <a:buChar char="•"/>
              <a:tabLst>
                <a:tab pos="228600" algn="l"/>
                <a:tab pos="229235" algn="l"/>
              </a:tabLst>
              <a:defRPr/>
            </a:pP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”Tuotto</a:t>
            </a:r>
            <a:r>
              <a:rPr kumimoji="0" sz="1600" b="0" i="0" u="none" strike="noStrike" kern="1200" cap="none" spc="-2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on</a:t>
            </a:r>
            <a:r>
              <a:rPr kumimoji="0" sz="16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korvausta</a:t>
            </a:r>
            <a:r>
              <a:rPr kumimoji="0" sz="16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err="1">
                <a:ln>
                  <a:noFill/>
                </a:ln>
                <a:solidFill>
                  <a:srgbClr val="21295C"/>
                </a:solidFill>
                <a:effectLst/>
                <a:uLnTx/>
                <a:uFillTx/>
                <a:latin typeface="Segoe UI Light"/>
                <a:ea typeface="+mn-ea"/>
                <a:cs typeface="Segoe UI Light"/>
              </a:rPr>
              <a:t>riskistä</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a:t>
            </a:r>
            <a:endParaRPr kumimoji="0" lang="fi-FI" sz="1600" b="0" i="0" u="none" strike="noStrike" kern="1200" cap="none" spc="0" normalizeH="0" baseline="0" noProof="0" dirty="0">
              <a:ln>
                <a:noFill/>
              </a:ln>
              <a:solidFill>
                <a:srgbClr val="000000"/>
              </a:solidFill>
              <a:effectLst/>
              <a:uLnTx/>
              <a:uFillTx/>
              <a:latin typeface="Segoe UI Light"/>
              <a:ea typeface="+mn-ea"/>
              <a:cs typeface="Segoe UI Light"/>
            </a:endParaRPr>
          </a:p>
          <a:p>
            <a:pPr marL="228600" marR="0" lvl="0" indent="-216535" algn="l" defTabSz="914400" rtl="0" eaLnBrk="1" fontAlgn="auto" latinLnBrk="0" hangingPunct="1">
              <a:lnSpc>
                <a:spcPct val="100000"/>
              </a:lnSpc>
              <a:spcBef>
                <a:spcPts val="815"/>
              </a:spcBef>
              <a:spcAft>
                <a:spcPts val="0"/>
              </a:spcAft>
              <a:buClrTx/>
              <a:buSzTx/>
              <a:buFont typeface="Arial"/>
              <a:buChar char="•"/>
              <a:tabLst>
                <a:tab pos="228600" algn="l"/>
                <a:tab pos="229235" algn="l"/>
              </a:tabLst>
              <a:defRPr/>
            </a:pPr>
            <a:r>
              <a:rPr kumimoji="0" sz="1600" b="0" i="0" u="none" strike="noStrike" kern="1200" cap="none" spc="-25" normalizeH="0" baseline="0" noProof="0" dirty="0" err="1">
                <a:ln>
                  <a:noFill/>
                </a:ln>
                <a:solidFill>
                  <a:srgbClr val="21295C"/>
                </a:solidFill>
                <a:effectLst/>
                <a:uLnTx/>
                <a:uFillTx/>
                <a:latin typeface="Segoe UI Light"/>
                <a:ea typeface="+mn-ea"/>
                <a:cs typeface="Segoe UI Light"/>
              </a:rPr>
              <a:t>Voidaan</a:t>
            </a:r>
            <a:r>
              <a:rPr kumimoji="0" sz="16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laskea</a:t>
            </a:r>
            <a:r>
              <a:rPr kumimoji="0" sz="16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monella</a:t>
            </a:r>
            <a:r>
              <a:rPr kumimoji="0" sz="16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0" normalizeH="0" baseline="0" noProof="0" dirty="0">
                <a:ln>
                  <a:noFill/>
                </a:ln>
                <a:solidFill>
                  <a:srgbClr val="21295C"/>
                </a:solidFill>
                <a:effectLst/>
                <a:uLnTx/>
                <a:uFillTx/>
                <a:latin typeface="Segoe UI Light"/>
                <a:ea typeface="+mn-ea"/>
                <a:cs typeface="Segoe UI Light"/>
              </a:rPr>
              <a:t>eri</a:t>
            </a:r>
            <a:r>
              <a:rPr kumimoji="0" sz="1600" b="0" i="0" u="none" strike="noStrike" kern="1200" cap="none" spc="-55" normalizeH="0" baseline="0" noProof="0" dirty="0">
                <a:ln>
                  <a:noFill/>
                </a:ln>
                <a:solidFill>
                  <a:srgbClr val="21295C"/>
                </a:solidFill>
                <a:effectLst/>
                <a:uLnTx/>
                <a:uFillTx/>
                <a:latin typeface="Segoe UI Light"/>
                <a:ea typeface="+mn-ea"/>
                <a:cs typeface="Segoe UI Light"/>
              </a:rPr>
              <a:t> </a:t>
            </a:r>
            <a:r>
              <a:rPr kumimoji="0" sz="1600" b="0" i="0" u="none" strike="noStrike" kern="1200" cap="none" spc="-10" normalizeH="0" baseline="0" noProof="0" dirty="0">
                <a:ln>
                  <a:noFill/>
                </a:ln>
                <a:solidFill>
                  <a:srgbClr val="21295C"/>
                </a:solidFill>
                <a:effectLst/>
                <a:uLnTx/>
                <a:uFillTx/>
                <a:latin typeface="Segoe UI Light"/>
                <a:ea typeface="+mn-ea"/>
                <a:cs typeface="Segoe UI Light"/>
              </a:rPr>
              <a:t>tavalla</a:t>
            </a:r>
            <a:endParaRPr kumimoji="0" sz="1600" b="0" i="0" u="none" strike="noStrike" kern="1200" cap="none" spc="0" normalizeH="0" baseline="0" noProof="0" dirty="0">
              <a:ln>
                <a:noFill/>
              </a:ln>
              <a:solidFill>
                <a:srgbClr val="000000"/>
              </a:solidFill>
              <a:effectLst/>
              <a:uLnTx/>
              <a:uFillTx/>
              <a:latin typeface="Segoe UI Light"/>
              <a:ea typeface="+mn-ea"/>
              <a:cs typeface="Segoe UI Light"/>
            </a:endParaRPr>
          </a:p>
          <a:p>
            <a:pPr marL="443865" marR="0" lvl="1" indent="-215900" algn="l" defTabSz="914400" rtl="0" eaLnBrk="1" fontAlgn="auto" latinLnBrk="0" hangingPunct="1">
              <a:lnSpc>
                <a:spcPct val="100000"/>
              </a:lnSpc>
              <a:spcBef>
                <a:spcPts val="330"/>
              </a:spcBef>
              <a:spcAft>
                <a:spcPts val="0"/>
              </a:spcAft>
              <a:buClrTx/>
              <a:buSzTx/>
              <a:buFont typeface="Arial"/>
              <a:buChar char="•"/>
              <a:tabLst>
                <a:tab pos="443865" algn="l"/>
                <a:tab pos="444500" algn="l"/>
              </a:tabLst>
              <a:defRPr/>
            </a:pPr>
            <a:r>
              <a:rPr kumimoji="0" sz="1400" b="0" i="0" u="none" strike="noStrike" kern="1200" cap="none" spc="0" normalizeH="0" baseline="0" noProof="0" dirty="0">
                <a:ln>
                  <a:noFill/>
                </a:ln>
                <a:solidFill>
                  <a:srgbClr val="21295C"/>
                </a:solidFill>
                <a:effectLst/>
                <a:uLnTx/>
                <a:uFillTx/>
                <a:latin typeface="Segoe UI Light"/>
                <a:ea typeface="+mn-ea"/>
                <a:cs typeface="Segoe UI Light"/>
              </a:rPr>
              <a:t>Huomioi</a:t>
            </a:r>
            <a:r>
              <a:rPr kumimoji="0" sz="1400" b="0" i="0" u="none" strike="noStrike" kern="1200" cap="none" spc="-5" normalizeH="0" baseline="0" noProof="0" dirty="0">
                <a:ln>
                  <a:noFill/>
                </a:ln>
                <a:solidFill>
                  <a:srgbClr val="21295C"/>
                </a:solidFill>
                <a:effectLst/>
                <a:uLnTx/>
                <a:uFillTx/>
                <a:latin typeface="Segoe UI Light"/>
                <a:ea typeface="+mn-ea"/>
                <a:cs typeface="Segoe UI Light"/>
              </a:rPr>
              <a:t> </a:t>
            </a:r>
            <a:r>
              <a:rPr kumimoji="0" sz="1400" b="0" i="0" u="none" strike="noStrike" kern="1200" cap="none" spc="-10" normalizeH="0" baseline="0" noProof="0" dirty="0">
                <a:ln>
                  <a:noFill/>
                </a:ln>
                <a:solidFill>
                  <a:srgbClr val="21295C"/>
                </a:solidFill>
                <a:effectLst/>
                <a:uLnTx/>
                <a:uFillTx/>
                <a:latin typeface="Segoe UI Light"/>
                <a:ea typeface="+mn-ea"/>
                <a:cs typeface="Segoe UI Light"/>
              </a:rPr>
              <a:t>vertaillessa</a:t>
            </a:r>
            <a:endParaRPr kumimoji="0" sz="1400" b="0" i="0" u="none" strike="noStrike" kern="1200" cap="none" spc="0" normalizeH="0" baseline="0" noProof="0" dirty="0">
              <a:ln>
                <a:noFill/>
              </a:ln>
              <a:solidFill>
                <a:srgbClr val="000000"/>
              </a:solidFill>
              <a:effectLst/>
              <a:uLnTx/>
              <a:uFillTx/>
              <a:latin typeface="Segoe UI Light"/>
              <a:ea typeface="+mn-ea"/>
              <a:cs typeface="Segoe UI Light"/>
            </a:endParaRPr>
          </a:p>
        </p:txBody>
      </p:sp>
      <p:pic>
        <p:nvPicPr>
          <p:cNvPr id="5" name="object 5"/>
          <p:cNvPicPr/>
          <p:nvPr/>
        </p:nvPicPr>
        <p:blipFill>
          <a:blip r:embed="rId3" cstate="print"/>
          <a:stretch>
            <a:fillRect/>
          </a:stretch>
        </p:blipFill>
        <p:spPr>
          <a:xfrm>
            <a:off x="311380" y="4508938"/>
            <a:ext cx="5433834" cy="57589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14399" y="627529"/>
            <a:ext cx="10654553" cy="880189"/>
          </a:xfrm>
          <a:prstGeom prst="rect">
            <a:avLst/>
          </a:prstGeom>
        </p:spPr>
        <p:txBody>
          <a:bodyPr vert="horz" wrap="square" lIns="0" tIns="201117" rIns="0" bIns="0" rtlCol="0">
            <a:spAutoFit/>
          </a:bodyPr>
          <a:lstStyle/>
          <a:p>
            <a:pPr>
              <a:lnSpc>
                <a:spcPct val="100000"/>
              </a:lnSpc>
              <a:spcBef>
                <a:spcPts val="105"/>
              </a:spcBef>
            </a:pPr>
            <a:r>
              <a:rPr sz="4400" dirty="0"/>
              <a:t>Esimerkki</a:t>
            </a:r>
            <a:r>
              <a:rPr sz="4400" spc="-20" dirty="0"/>
              <a:t> </a:t>
            </a:r>
            <a:r>
              <a:rPr sz="4400" spc="-10" dirty="0"/>
              <a:t>vuokratuotosta</a:t>
            </a:r>
            <a:endParaRPr sz="4400" dirty="0"/>
          </a:p>
        </p:txBody>
      </p:sp>
      <p:sp>
        <p:nvSpPr>
          <p:cNvPr id="4" name="object 4"/>
          <p:cNvSpPr txBox="1"/>
          <p:nvPr/>
        </p:nvSpPr>
        <p:spPr>
          <a:xfrm>
            <a:off x="916939" y="1735695"/>
            <a:ext cx="5629275" cy="1899920"/>
          </a:xfrm>
          <a:prstGeom prst="rect">
            <a:avLst/>
          </a:prstGeom>
        </p:spPr>
        <p:txBody>
          <a:bodyPr vert="horz" wrap="square" lIns="0" tIns="55244" rIns="0" bIns="0" rtlCol="0">
            <a:spAutoFit/>
          </a:bodyPr>
          <a:lstStyle/>
          <a:p>
            <a:pPr marL="241300" marR="0" lvl="0" indent="-229235" algn="l" defTabSz="914400" rtl="0" eaLnBrk="1" fontAlgn="auto" latinLnBrk="0" hangingPunct="1">
              <a:lnSpc>
                <a:spcPct val="100000"/>
              </a:lnSpc>
              <a:spcBef>
                <a:spcPts val="434"/>
              </a:spcBef>
              <a:spcAft>
                <a:spcPts val="0"/>
              </a:spcAft>
              <a:buClrTx/>
              <a:buSzTx/>
              <a:buFont typeface="Arial"/>
              <a:buChar char="•"/>
              <a:tabLst>
                <a:tab pos="241935" algn="l"/>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Asunnon</a:t>
            </a:r>
            <a:r>
              <a:rPr kumimoji="0" sz="2800" b="0" i="0" u="none" strike="noStrike" kern="1200" cap="none" spc="-7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velaton</a:t>
            </a:r>
            <a:r>
              <a:rPr kumimoji="0" sz="2800" b="0" i="0" u="none" strike="noStrike" kern="1200" cap="none" spc="-6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hinta</a:t>
            </a:r>
            <a:r>
              <a:rPr kumimoji="0" sz="2800" b="0" i="0" u="none" strike="noStrike" kern="1200" cap="none" spc="-7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120</a:t>
            </a:r>
            <a:r>
              <a:rPr kumimoji="0" sz="2800" b="0" i="0" u="none" strike="noStrike" kern="1200" cap="none" spc="-8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000</a:t>
            </a:r>
            <a:r>
              <a:rPr kumimoji="0" sz="2800" b="0" i="0" u="none" strike="noStrike" kern="1200" cap="none" spc="-8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50" normalizeH="0" baseline="0" noProof="0" dirty="0">
                <a:ln>
                  <a:noFill/>
                </a:ln>
                <a:solidFill>
                  <a:srgbClr val="21295C"/>
                </a:solidFill>
                <a:effectLst/>
                <a:uLnTx/>
                <a:uFillTx/>
                <a:latin typeface="Segoe UI Light"/>
                <a:ea typeface="+mn-ea"/>
                <a:cs typeface="Segoe UI Light"/>
              </a:rPr>
              <a:t>€</a:t>
            </a:r>
            <a:endParaRPr kumimoji="0" sz="2800" b="0" i="0" u="none" strike="noStrike" kern="1200" cap="none" spc="0" normalizeH="0" baseline="0" noProof="0">
              <a:ln>
                <a:noFill/>
              </a:ln>
              <a:solidFill>
                <a:srgbClr val="000000"/>
              </a:solidFill>
              <a:effectLst/>
              <a:uLnTx/>
              <a:uFillTx/>
              <a:latin typeface="Segoe UI Light"/>
              <a:ea typeface="+mn-ea"/>
              <a:cs typeface="Segoe UI Light"/>
            </a:endParaRPr>
          </a:p>
          <a:p>
            <a:pPr marL="241300" marR="0" lvl="0" indent="-229235" algn="l" defTabSz="914400" rtl="0" eaLnBrk="1" fontAlgn="auto" latinLnBrk="0" hangingPunct="1">
              <a:lnSpc>
                <a:spcPct val="100000"/>
              </a:lnSpc>
              <a:spcBef>
                <a:spcPts val="335"/>
              </a:spcBef>
              <a:spcAft>
                <a:spcPts val="0"/>
              </a:spcAft>
              <a:buClrTx/>
              <a:buSzTx/>
              <a:buFont typeface="Arial"/>
              <a:buChar char="•"/>
              <a:tabLst>
                <a:tab pos="241935" algn="l"/>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Arvioitu</a:t>
            </a:r>
            <a:r>
              <a:rPr kumimoji="0" sz="2800" b="0" i="0" u="none" strike="noStrike" kern="1200" cap="none" spc="-3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vuokra</a:t>
            </a:r>
            <a:r>
              <a:rPr kumimoji="0" sz="28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520</a:t>
            </a:r>
            <a:r>
              <a:rPr kumimoji="0" sz="28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€/kk</a:t>
            </a:r>
            <a:r>
              <a:rPr kumimoji="0" sz="28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10" normalizeH="0" baseline="0" noProof="0" dirty="0">
                <a:ln>
                  <a:noFill/>
                </a:ln>
                <a:solidFill>
                  <a:srgbClr val="21295C"/>
                </a:solidFill>
                <a:effectLst/>
                <a:uLnTx/>
                <a:uFillTx/>
                <a:latin typeface="Segoe UI Light"/>
                <a:ea typeface="+mn-ea"/>
                <a:cs typeface="Segoe UI Light"/>
              </a:rPr>
              <a:t>vesi)</a:t>
            </a:r>
            <a:endParaRPr kumimoji="0" sz="2800" b="0" i="0" u="none" strike="noStrike" kern="1200" cap="none" spc="0" normalizeH="0" baseline="0" noProof="0">
              <a:ln>
                <a:noFill/>
              </a:ln>
              <a:solidFill>
                <a:srgbClr val="000000"/>
              </a:solidFill>
              <a:effectLst/>
              <a:uLnTx/>
              <a:uFillTx/>
              <a:latin typeface="Segoe UI Light"/>
              <a:ea typeface="+mn-ea"/>
              <a:cs typeface="Segoe UI Light"/>
            </a:endParaRPr>
          </a:p>
          <a:p>
            <a:pPr marL="241300" marR="0" lvl="0" indent="-229235" algn="l" defTabSz="914400" rtl="0" eaLnBrk="1" fontAlgn="auto" latinLnBrk="0" hangingPunct="1">
              <a:lnSpc>
                <a:spcPct val="100000"/>
              </a:lnSpc>
              <a:spcBef>
                <a:spcPts val="325"/>
              </a:spcBef>
              <a:spcAft>
                <a:spcPts val="0"/>
              </a:spcAft>
              <a:buClrTx/>
              <a:buSzTx/>
              <a:buFont typeface="Arial"/>
              <a:buChar char="•"/>
              <a:tabLst>
                <a:tab pos="241935" algn="l"/>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Hoitovastike</a:t>
            </a:r>
            <a:r>
              <a:rPr kumimoji="0" sz="28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115</a:t>
            </a:r>
            <a:r>
              <a:rPr kumimoji="0" sz="2800" b="0" i="0" u="none" strike="noStrike" kern="1200" cap="none" spc="-7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€/kk</a:t>
            </a:r>
            <a:r>
              <a:rPr kumimoji="0" sz="2800" b="0" i="0" u="none" strike="noStrike" kern="1200" cap="none" spc="-8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7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10" normalizeH="0" baseline="0" noProof="0" dirty="0">
                <a:ln>
                  <a:noFill/>
                </a:ln>
                <a:solidFill>
                  <a:srgbClr val="21295C"/>
                </a:solidFill>
                <a:effectLst/>
                <a:uLnTx/>
                <a:uFillTx/>
                <a:latin typeface="Segoe UI Light"/>
                <a:ea typeface="+mn-ea"/>
                <a:cs typeface="Segoe UI Light"/>
              </a:rPr>
              <a:t>vesi)</a:t>
            </a:r>
            <a:endParaRPr kumimoji="0" sz="2800" b="0" i="0" u="none" strike="noStrike" kern="1200" cap="none" spc="0" normalizeH="0" baseline="0" noProof="0">
              <a:ln>
                <a:noFill/>
              </a:ln>
              <a:solidFill>
                <a:srgbClr val="000000"/>
              </a:solidFill>
              <a:effectLst/>
              <a:uLnTx/>
              <a:uFillTx/>
              <a:latin typeface="Segoe UI Light"/>
              <a:ea typeface="+mn-ea"/>
              <a:cs typeface="Segoe UI Light"/>
            </a:endParaRPr>
          </a:p>
          <a:p>
            <a:pPr marL="241300" marR="0" lvl="0" indent="-229235" algn="l" defTabSz="914400" rtl="0" eaLnBrk="1" fontAlgn="auto" latinLnBrk="0" hangingPunct="1">
              <a:lnSpc>
                <a:spcPct val="100000"/>
              </a:lnSpc>
              <a:spcBef>
                <a:spcPts val="325"/>
              </a:spcBef>
              <a:spcAft>
                <a:spcPts val="0"/>
              </a:spcAft>
              <a:buClrTx/>
              <a:buSzTx/>
              <a:buFont typeface="Arial"/>
              <a:buChar char="•"/>
              <a:tabLst>
                <a:tab pos="241935" algn="l"/>
              </a:tabLst>
              <a:defRPr/>
            </a:pPr>
            <a:r>
              <a:rPr kumimoji="0" sz="2800" b="0" i="0" u="none" strike="noStrike" kern="1200" cap="none" spc="-35" normalizeH="0" baseline="0" noProof="0" dirty="0">
                <a:ln>
                  <a:noFill/>
                </a:ln>
                <a:solidFill>
                  <a:srgbClr val="21295C"/>
                </a:solidFill>
                <a:effectLst/>
                <a:uLnTx/>
                <a:uFillTx/>
                <a:latin typeface="Segoe UI Light"/>
                <a:ea typeface="+mn-ea"/>
                <a:cs typeface="Segoe UI Light"/>
              </a:rPr>
              <a:t>Varautuminen</a:t>
            </a:r>
            <a:r>
              <a:rPr kumimoji="0" sz="2800" b="0" i="0" u="none" strike="noStrike" kern="1200" cap="none" spc="-9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remontteihin</a:t>
            </a:r>
            <a:r>
              <a:rPr kumimoji="0" sz="2800" b="0" i="0" u="none" strike="noStrike" kern="1200" cap="none" spc="-7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15</a:t>
            </a:r>
            <a:r>
              <a:rPr kumimoji="0" sz="2800" b="0" i="0" u="none" strike="noStrike" kern="1200" cap="none" spc="-10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000</a:t>
            </a:r>
            <a:r>
              <a:rPr kumimoji="0" sz="2800" b="0" i="0" u="none" strike="noStrike" kern="1200" cap="none" spc="-114"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50" normalizeH="0" baseline="0" noProof="0" dirty="0">
                <a:ln>
                  <a:noFill/>
                </a:ln>
                <a:solidFill>
                  <a:srgbClr val="21295C"/>
                </a:solidFill>
                <a:effectLst/>
                <a:uLnTx/>
                <a:uFillTx/>
                <a:latin typeface="Segoe UI Light"/>
                <a:ea typeface="+mn-ea"/>
                <a:cs typeface="Segoe UI Light"/>
              </a:rPr>
              <a:t>€</a:t>
            </a:r>
            <a:endParaRPr kumimoji="0" sz="2800" b="0" i="0" u="none" strike="noStrike" kern="1200" cap="none" spc="0" normalizeH="0" baseline="0" noProof="0">
              <a:ln>
                <a:noFill/>
              </a:ln>
              <a:solidFill>
                <a:srgbClr val="000000"/>
              </a:solidFill>
              <a:effectLst/>
              <a:uLnTx/>
              <a:uFillTx/>
              <a:latin typeface="Segoe UI Light"/>
              <a:ea typeface="+mn-ea"/>
              <a:cs typeface="Segoe UI Light"/>
            </a:endParaRPr>
          </a:p>
        </p:txBody>
      </p:sp>
      <p:sp>
        <p:nvSpPr>
          <p:cNvPr id="5" name="object 5"/>
          <p:cNvSpPr txBox="1"/>
          <p:nvPr/>
        </p:nvSpPr>
        <p:spPr>
          <a:xfrm>
            <a:off x="916939" y="4080240"/>
            <a:ext cx="3802379" cy="961390"/>
          </a:xfrm>
          <a:prstGeom prst="rect">
            <a:avLst/>
          </a:prstGeom>
        </p:spPr>
        <p:txBody>
          <a:bodyPr vert="horz" wrap="square" lIns="0" tIns="53340" rIns="0" bIns="0" rtlCol="0">
            <a:spAutoFit/>
          </a:bodyPr>
          <a:lstStyle/>
          <a:p>
            <a:pPr marL="12700" marR="0" lvl="0" indent="0" algn="l" defTabSz="914400" rtl="0" eaLnBrk="1" fontAlgn="auto" latinLnBrk="0" hangingPunct="1">
              <a:lnSpc>
                <a:spcPct val="100000"/>
              </a:lnSpc>
              <a:spcBef>
                <a:spcPts val="420"/>
              </a:spcBef>
              <a:spcAft>
                <a:spcPts val="0"/>
              </a:spcAft>
              <a:buClrTx/>
              <a:buSzTx/>
              <a:buFontTx/>
              <a:buNone/>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(520</a:t>
            </a:r>
            <a:r>
              <a:rPr kumimoji="0" sz="2800" b="0" i="0" u="none" strike="noStrike" kern="1200" cap="none" spc="-5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115)</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x</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25" normalizeH="0" baseline="0" noProof="0" dirty="0">
                <a:ln>
                  <a:noFill/>
                </a:ln>
                <a:solidFill>
                  <a:srgbClr val="21295C"/>
                </a:solidFill>
                <a:effectLst/>
                <a:uLnTx/>
                <a:uFillTx/>
                <a:latin typeface="Segoe UI Light"/>
                <a:ea typeface="+mn-ea"/>
                <a:cs typeface="Segoe UI Light"/>
              </a:rPr>
              <a:t>12</a:t>
            </a:r>
            <a:endParaRPr kumimoji="0" sz="2800" b="0" i="0" u="none" strike="noStrike" kern="1200" cap="none" spc="0" normalizeH="0" baseline="0" noProof="0" dirty="0">
              <a:ln>
                <a:noFill/>
              </a:ln>
              <a:solidFill>
                <a:srgbClr val="000000"/>
              </a:solidFill>
              <a:effectLst/>
              <a:uLnTx/>
              <a:uFillTx/>
              <a:latin typeface="Segoe UI Light"/>
              <a:ea typeface="+mn-ea"/>
              <a:cs typeface="Segoe UI Light"/>
            </a:endParaRPr>
          </a:p>
          <a:p>
            <a:pPr marL="12700" marR="0" lvl="0" indent="0" algn="l" defTabSz="914400" rtl="0" eaLnBrk="1" fontAlgn="auto" latinLnBrk="0" hangingPunct="1">
              <a:lnSpc>
                <a:spcPct val="100000"/>
              </a:lnSpc>
              <a:spcBef>
                <a:spcPts val="325"/>
              </a:spcBef>
              <a:spcAft>
                <a:spcPts val="0"/>
              </a:spcAft>
              <a:buClrTx/>
              <a:buSzTx/>
              <a:buFontTx/>
              <a:buNone/>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120</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000</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2</a:t>
            </a:r>
            <a:r>
              <a:rPr kumimoji="0" sz="2800" b="0" i="0" u="none" strike="noStrike" kern="1200" cap="none" spc="-4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400</a:t>
            </a:r>
            <a:r>
              <a:rPr kumimoji="0" sz="2800" b="0" i="0" u="none" strike="noStrike" kern="1200" cap="none" spc="-5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3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15</a:t>
            </a:r>
            <a:r>
              <a:rPr kumimoji="0" sz="2800" b="0" i="0" u="none" strike="noStrike" kern="1200" cap="none" spc="-4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25" normalizeH="0" baseline="0" noProof="0" dirty="0">
                <a:ln>
                  <a:noFill/>
                </a:ln>
                <a:solidFill>
                  <a:srgbClr val="21295C"/>
                </a:solidFill>
                <a:effectLst/>
                <a:uLnTx/>
                <a:uFillTx/>
                <a:latin typeface="Segoe UI Light"/>
                <a:ea typeface="+mn-ea"/>
                <a:cs typeface="Segoe UI Light"/>
              </a:rPr>
              <a:t>000</a:t>
            </a:r>
            <a:endParaRPr kumimoji="0" sz="2800" b="0" i="0" u="none" strike="noStrike" kern="1200" cap="none" spc="0" normalizeH="0" baseline="0" noProof="0" dirty="0">
              <a:ln>
                <a:noFill/>
              </a:ln>
              <a:solidFill>
                <a:srgbClr val="000000"/>
              </a:solidFill>
              <a:effectLst/>
              <a:uLnTx/>
              <a:uFillTx/>
              <a:latin typeface="Segoe UI Light"/>
              <a:ea typeface="+mn-ea"/>
              <a:cs typeface="Segoe UI Light"/>
            </a:endParaRPr>
          </a:p>
        </p:txBody>
      </p:sp>
      <p:sp>
        <p:nvSpPr>
          <p:cNvPr id="6" name="object 6"/>
          <p:cNvSpPr txBox="1"/>
          <p:nvPr/>
        </p:nvSpPr>
        <p:spPr>
          <a:xfrm>
            <a:off x="916939" y="5527040"/>
            <a:ext cx="1365250" cy="452120"/>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2800" b="0" i="0" u="none" strike="noStrike" kern="1200" cap="none" spc="0" normalizeH="0" baseline="0" noProof="0" dirty="0">
                <a:ln>
                  <a:noFill/>
                </a:ln>
                <a:solidFill>
                  <a:srgbClr val="21295C"/>
                </a:solidFill>
                <a:effectLst/>
                <a:uLnTx/>
                <a:uFillTx/>
                <a:latin typeface="Segoe UI Light"/>
                <a:ea typeface="+mn-ea"/>
                <a:cs typeface="Segoe UI Light"/>
              </a:rPr>
              <a:t>=</a:t>
            </a:r>
            <a:r>
              <a:rPr kumimoji="0" sz="2800" b="0" i="0" u="none" strike="noStrike" kern="1200" cap="none" spc="-30"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0" normalizeH="0" baseline="0" noProof="0" dirty="0">
                <a:ln>
                  <a:noFill/>
                </a:ln>
                <a:solidFill>
                  <a:srgbClr val="21295C"/>
                </a:solidFill>
                <a:effectLst/>
                <a:uLnTx/>
                <a:uFillTx/>
                <a:latin typeface="Segoe UI Light"/>
                <a:ea typeface="+mn-ea"/>
                <a:cs typeface="Segoe UI Light"/>
              </a:rPr>
              <a:t>3,54</a:t>
            </a:r>
            <a:r>
              <a:rPr kumimoji="0" sz="2800" b="0" i="0" u="none" strike="noStrike" kern="1200" cap="none" spc="-35" normalizeH="0" baseline="0" noProof="0" dirty="0">
                <a:ln>
                  <a:noFill/>
                </a:ln>
                <a:solidFill>
                  <a:srgbClr val="21295C"/>
                </a:solidFill>
                <a:effectLst/>
                <a:uLnTx/>
                <a:uFillTx/>
                <a:latin typeface="Segoe UI Light"/>
                <a:ea typeface="+mn-ea"/>
                <a:cs typeface="Segoe UI Light"/>
              </a:rPr>
              <a:t> </a:t>
            </a:r>
            <a:r>
              <a:rPr kumimoji="0" sz="2800" b="0" i="0" u="none" strike="noStrike" kern="1200" cap="none" spc="-50" normalizeH="0" baseline="0" noProof="0" dirty="0">
                <a:ln>
                  <a:noFill/>
                </a:ln>
                <a:solidFill>
                  <a:srgbClr val="21295C"/>
                </a:solidFill>
                <a:effectLst/>
                <a:uLnTx/>
                <a:uFillTx/>
                <a:latin typeface="Segoe UI Light"/>
                <a:ea typeface="+mn-ea"/>
                <a:cs typeface="Segoe UI Light"/>
              </a:rPr>
              <a:t>%</a:t>
            </a:r>
            <a:endParaRPr kumimoji="0" sz="2800" b="0" i="0" u="none" strike="noStrike" kern="1200" cap="none" spc="0" normalizeH="0" baseline="0" noProof="0">
              <a:ln>
                <a:noFill/>
              </a:ln>
              <a:solidFill>
                <a:srgbClr val="000000"/>
              </a:solidFill>
              <a:effectLst/>
              <a:uLnTx/>
              <a:uFillTx/>
              <a:latin typeface="Segoe UI Light"/>
              <a:ea typeface="+mn-ea"/>
              <a:cs typeface="Segoe UI Light"/>
            </a:endParaRPr>
          </a:p>
        </p:txBody>
      </p:sp>
      <p:sp>
        <p:nvSpPr>
          <p:cNvPr id="7" name="object 7"/>
          <p:cNvSpPr/>
          <p:nvPr/>
        </p:nvSpPr>
        <p:spPr>
          <a:xfrm>
            <a:off x="914400" y="4604003"/>
            <a:ext cx="3851910" cy="0"/>
          </a:xfrm>
          <a:custGeom>
            <a:avLst/>
            <a:gdLst/>
            <a:ahLst/>
            <a:cxnLst/>
            <a:rect l="l" t="t" r="r" b="b"/>
            <a:pathLst>
              <a:path w="3851910">
                <a:moveTo>
                  <a:pt x="0" y="0"/>
                </a:moveTo>
                <a:lnTo>
                  <a:pt x="3851529" y="0"/>
                </a:lnTo>
              </a:path>
            </a:pathLst>
          </a:custGeom>
          <a:ln w="6350">
            <a:solidFill>
              <a:srgbClr val="4471C4"/>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Geomanist Regular"/>
              <a:ea typeface="+mn-ea"/>
              <a:cs typeface="+mn-cs"/>
            </a:endParaRPr>
          </a:p>
        </p:txBody>
      </p:sp>
      <p:sp>
        <p:nvSpPr>
          <p:cNvPr id="8" name="object 8"/>
          <p:cNvSpPr txBox="1"/>
          <p:nvPr/>
        </p:nvSpPr>
        <p:spPr>
          <a:xfrm>
            <a:off x="7312920" y="3920482"/>
            <a:ext cx="3802379" cy="1367041"/>
          </a:xfrm>
          <a:prstGeom prst="rect">
            <a:avLst/>
          </a:prstGeom>
        </p:spPr>
        <p:txBody>
          <a:bodyPr vert="horz" wrap="square" lIns="0" tIns="12700" rIns="0" bIns="0"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Miten</a:t>
            </a:r>
            <a:r>
              <a:rPr kumimoji="0" sz="2200" b="1" i="0" u="none" strike="noStrike" kern="1200" cap="none" spc="-15" normalizeH="0" baseline="0" noProof="0" dirty="0">
                <a:ln>
                  <a:noFill/>
                </a:ln>
                <a:solidFill>
                  <a:srgbClr val="00BCF2">
                    <a:lumMod val="50000"/>
                  </a:srgbClr>
                </a:solidFill>
                <a:effectLst/>
                <a:uLnTx/>
                <a:uFillTx/>
                <a:latin typeface="Segoe UI Light"/>
                <a:ea typeface="+mn-ea"/>
                <a:cs typeface="Segoe UI Light"/>
              </a:rPr>
              <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korjaisit</a:t>
            </a:r>
            <a:r>
              <a:rPr kumimoji="0" sz="2200" b="1" i="0" u="none" strike="noStrike" kern="1200" cap="none" spc="-15" normalizeH="0" baseline="0" noProof="0" dirty="0">
                <a:ln>
                  <a:noFill/>
                </a:ln>
                <a:solidFill>
                  <a:srgbClr val="00BCF2">
                    <a:lumMod val="50000"/>
                  </a:srgbClr>
                </a:solidFill>
                <a:effectLst/>
                <a:uLnTx/>
                <a:uFillTx/>
                <a:latin typeface="Segoe UI Light"/>
                <a:ea typeface="+mn-ea"/>
                <a:cs typeface="Segoe UI Light"/>
              </a:rPr>
              <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laskelmaa,</a:t>
            </a:r>
            <a:r>
              <a:rPr kumimoji="0" sz="2200" b="1" i="0" u="none" strike="noStrike" kern="1200" cap="none" spc="-15" normalizeH="0" baseline="0" noProof="0" dirty="0">
                <a:ln>
                  <a:noFill/>
                </a:ln>
                <a:solidFill>
                  <a:srgbClr val="00BCF2">
                    <a:lumMod val="50000"/>
                  </a:srgbClr>
                </a:solidFill>
                <a:effectLst/>
                <a:uLnTx/>
                <a:uFillTx/>
                <a:latin typeface="Segoe UI Light"/>
                <a:ea typeface="+mn-ea"/>
                <a:cs typeface="Segoe UI Light"/>
              </a:rPr>
              <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jos </a:t>
            </a:r>
            <a:r>
              <a:rPr kumimoji="0"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saat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tietää,</a:t>
            </a:r>
            <a:r>
              <a:rPr kumimoji="0"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että</a:t>
            </a:r>
            <a:r>
              <a:rPr kumimoji="0" sz="2200" b="1" i="0" u="none" strike="noStrike" kern="1200" cap="none" spc="-5" normalizeH="0" baseline="0" noProof="0" dirty="0">
                <a:ln>
                  <a:noFill/>
                </a:ln>
                <a:solidFill>
                  <a:srgbClr val="00BCF2">
                    <a:lumMod val="50000"/>
                  </a:srgbClr>
                </a:solidFill>
                <a:effectLst/>
                <a:uLnTx/>
                <a:uFillTx/>
                <a:latin typeface="Segoe UI Light"/>
                <a:ea typeface="+mn-ea"/>
                <a:cs typeface="Segoe UI Light"/>
              </a:rPr>
              <a:t>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alueella </a:t>
            </a:r>
            <a:r>
              <a:rPr kumimoji="0"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uuden </a:t>
            </a:r>
            <a:r>
              <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vuokralaisen</a:t>
            </a:r>
            <a:r>
              <a:rPr kumimoji="0" sz="2200" b="1" i="0" u="none" strike="noStrike" kern="1200" cap="none" spc="-30" normalizeH="0" baseline="0" noProof="0" dirty="0">
                <a:ln>
                  <a:noFill/>
                </a:ln>
                <a:solidFill>
                  <a:srgbClr val="00BCF2">
                    <a:lumMod val="50000"/>
                  </a:srgbClr>
                </a:solidFill>
                <a:effectLst/>
                <a:uLnTx/>
                <a:uFillTx/>
                <a:latin typeface="Segoe UI Light"/>
                <a:ea typeface="+mn-ea"/>
                <a:cs typeface="Segoe UI Light"/>
              </a:rPr>
              <a:t> </a:t>
            </a:r>
            <a:r>
              <a:rPr kumimoji="0" lang="fi-FI"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löytymiseen</a:t>
            </a:r>
            <a:r>
              <a:rPr kumimoji="0"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 </a:t>
            </a:r>
            <a:r>
              <a:rPr kumimoji="0" lang="fi-FI"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menee </a:t>
            </a:r>
            <a:r>
              <a:rPr kumimoji="0" lang="fi-FI"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rPr>
              <a:t>keskimäärin</a:t>
            </a:r>
            <a:r>
              <a:rPr kumimoji="0"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 </a:t>
            </a:r>
            <a:r>
              <a:rPr kumimoji="0" lang="fi-FI" sz="2200" b="1" i="0" u="none" strike="noStrike" kern="1200" cap="none" spc="-20" normalizeH="0" baseline="0" noProof="0" dirty="0">
                <a:ln>
                  <a:noFill/>
                </a:ln>
                <a:solidFill>
                  <a:srgbClr val="00BCF2">
                    <a:lumMod val="50000"/>
                  </a:srgbClr>
                </a:solidFill>
                <a:effectLst/>
                <a:uLnTx/>
                <a:uFillTx/>
                <a:latin typeface="Segoe UI Light"/>
                <a:ea typeface="+mn-ea"/>
                <a:cs typeface="Segoe UI Light"/>
              </a:rPr>
              <a:t>1 kuukausi? </a:t>
            </a:r>
            <a:endParaRPr kumimoji="0" sz="2200" b="1" i="0" u="none" strike="noStrike" kern="1200" cap="none" spc="0" normalizeH="0" baseline="0" noProof="0" dirty="0">
              <a:ln>
                <a:noFill/>
              </a:ln>
              <a:solidFill>
                <a:srgbClr val="00BCF2">
                  <a:lumMod val="50000"/>
                </a:srgbClr>
              </a:solidFill>
              <a:effectLst/>
              <a:uLnTx/>
              <a:uFillTx/>
              <a:latin typeface="Segoe UI Light"/>
              <a:ea typeface="+mn-ea"/>
              <a:cs typeface="Segoe UI Ligh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197100-F26F-095D-08FE-1B2F32014CFF}"/>
              </a:ext>
            </a:extLst>
          </p:cNvPr>
          <p:cNvSpPr>
            <a:spLocks noGrp="1"/>
          </p:cNvSpPr>
          <p:nvPr>
            <p:ph type="title"/>
          </p:nvPr>
        </p:nvSpPr>
        <p:spPr>
          <a:xfrm>
            <a:off x="627528" y="627529"/>
            <a:ext cx="10941425" cy="1117188"/>
          </a:xfrm>
        </p:spPr>
        <p:txBody>
          <a:bodyPr/>
          <a:lstStyle/>
          <a:p>
            <a:r>
              <a:rPr lang="fi-FI" dirty="0"/>
              <a:t>Velkavipu ja vuokratuotto</a:t>
            </a:r>
          </a:p>
        </p:txBody>
      </p:sp>
      <p:sp>
        <p:nvSpPr>
          <p:cNvPr id="3" name="Sisällön paikkamerkki 2">
            <a:extLst>
              <a:ext uri="{FF2B5EF4-FFF2-40B4-BE49-F238E27FC236}">
                <a16:creationId xmlns:a16="http://schemas.microsoft.com/office/drawing/2014/main" id="{4518BDED-09C0-857B-0729-620CBC7E3191}"/>
              </a:ext>
            </a:extLst>
          </p:cNvPr>
          <p:cNvSpPr>
            <a:spLocks noGrp="1"/>
          </p:cNvSpPr>
          <p:nvPr>
            <p:ph idx="1"/>
          </p:nvPr>
        </p:nvSpPr>
        <p:spPr>
          <a:xfrm>
            <a:off x="627528" y="1660634"/>
            <a:ext cx="10941425" cy="4589163"/>
          </a:xfrm>
        </p:spPr>
        <p:txBody>
          <a:bodyPr/>
          <a:lstStyle/>
          <a:p>
            <a:pPr marL="0" indent="0">
              <a:spcAft>
                <a:spcPts val="600"/>
              </a:spcAft>
              <a:buNone/>
            </a:pPr>
            <a:r>
              <a:rPr lang="fi-FI" sz="2400" dirty="0"/>
              <a:t>Moni asuntosijoittaja hyödyntää velkavipua, jolla sijoitetun oman pääoman tuottoja voidaan kasvattaa. Velkavipua voi syntyä joko oman lainan tai taloyhtiön lainan kautta. </a:t>
            </a:r>
          </a:p>
          <a:p>
            <a:pPr marL="0" indent="0">
              <a:spcAft>
                <a:spcPts val="600"/>
              </a:spcAft>
              <a:buNone/>
            </a:pPr>
            <a:r>
              <a:rPr lang="fi-FI" sz="2400" dirty="0"/>
              <a:t>Velkarahalla sijoitettaessa on syytä huomioida ainakin seuraavat riskit:</a:t>
            </a:r>
          </a:p>
          <a:p>
            <a:pPr>
              <a:buClr>
                <a:schemeClr val="accent4">
                  <a:lumMod val="50000"/>
                </a:schemeClr>
              </a:buClr>
            </a:pPr>
            <a:r>
              <a:rPr lang="fi-FI" sz="2600" b="1" dirty="0"/>
              <a:t>Kassavirta</a:t>
            </a:r>
          </a:p>
          <a:p>
            <a:pPr lvl="1"/>
            <a:r>
              <a:rPr lang="fi-FI" sz="2200" dirty="0"/>
              <a:t>perittävästä vuokrasta vähennetään vastikkeet, velanhoitokustannukset ja verot</a:t>
            </a:r>
          </a:p>
          <a:p>
            <a:pPr lvl="1"/>
            <a:r>
              <a:rPr lang="fi-FI" sz="2200" dirty="0"/>
              <a:t>mitä jää jäljelle? </a:t>
            </a:r>
          </a:p>
          <a:p>
            <a:pPr>
              <a:buClr>
                <a:schemeClr val="accent4">
                  <a:lumMod val="50000"/>
                </a:schemeClr>
              </a:buClr>
            </a:pPr>
            <a:r>
              <a:rPr lang="fi-FI" sz="2600" b="1" dirty="0"/>
              <a:t>Asuntolainan ehdot</a:t>
            </a:r>
          </a:p>
          <a:p>
            <a:pPr lvl="1"/>
            <a:r>
              <a:rPr lang="fi-FI" sz="2200" dirty="0"/>
              <a:t>Onko korkojen nousemiseen varauduttu? </a:t>
            </a:r>
          </a:p>
          <a:p>
            <a:pPr>
              <a:buClr>
                <a:schemeClr val="accent4">
                  <a:lumMod val="50000"/>
                </a:schemeClr>
              </a:buClr>
            </a:pPr>
            <a:r>
              <a:rPr lang="fi-FI" sz="2600" b="1" dirty="0"/>
              <a:t>Yllättävät kulut</a:t>
            </a:r>
          </a:p>
          <a:p>
            <a:pPr lvl="1"/>
            <a:r>
              <a:rPr lang="fi-FI" sz="2200" dirty="0"/>
              <a:t>Mitä jos vuokralaista ei löydy? </a:t>
            </a:r>
          </a:p>
          <a:p>
            <a:pPr lvl="1"/>
            <a:r>
              <a:rPr lang="fi-FI" sz="2200" dirty="0"/>
              <a:t>remontit, vesivahinko</a:t>
            </a:r>
          </a:p>
          <a:p>
            <a:pPr marL="0" indent="0">
              <a:buNone/>
            </a:pPr>
            <a:endParaRPr lang="fi-FI" sz="2400" dirty="0"/>
          </a:p>
        </p:txBody>
      </p:sp>
    </p:spTree>
    <p:extLst>
      <p:ext uri="{BB962C8B-B14F-4D97-AF65-F5344CB8AC3E}">
        <p14:creationId xmlns:p14="http://schemas.microsoft.com/office/powerpoint/2010/main" val="234395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16939" y="627529"/>
            <a:ext cx="10652014" cy="880189"/>
          </a:xfrm>
          <a:prstGeom prst="rect">
            <a:avLst/>
          </a:prstGeom>
        </p:spPr>
        <p:txBody>
          <a:bodyPr vert="horz" wrap="square" lIns="0" tIns="201117" rIns="0" bIns="0" rtlCol="0">
            <a:spAutoFit/>
          </a:bodyPr>
          <a:lstStyle/>
          <a:p>
            <a:pPr>
              <a:lnSpc>
                <a:spcPct val="100000"/>
              </a:lnSpc>
              <a:spcBef>
                <a:spcPts val="105"/>
              </a:spcBef>
            </a:pPr>
            <a:r>
              <a:rPr sz="4400" dirty="0"/>
              <a:t>Esimerkki</a:t>
            </a:r>
            <a:r>
              <a:rPr sz="4400" spc="-20" dirty="0"/>
              <a:t> </a:t>
            </a:r>
            <a:r>
              <a:rPr sz="4400" spc="-10" dirty="0"/>
              <a:t>kassavirrasta</a:t>
            </a:r>
            <a:endParaRPr sz="4400" dirty="0"/>
          </a:p>
        </p:txBody>
      </p:sp>
      <p:sp>
        <p:nvSpPr>
          <p:cNvPr id="4" name="object 4"/>
          <p:cNvSpPr txBox="1"/>
          <p:nvPr/>
        </p:nvSpPr>
        <p:spPr>
          <a:xfrm>
            <a:off x="916939" y="1760346"/>
            <a:ext cx="6171838" cy="3141886"/>
          </a:xfrm>
          <a:prstGeom prst="rect">
            <a:avLst/>
          </a:prstGeom>
        </p:spPr>
        <p:txBody>
          <a:bodyPr vert="horz" wrap="square" lIns="0" tIns="12700" rIns="0" bIns="0" rtlCol="0">
            <a:spAutoFit/>
          </a:bodyPr>
          <a:lstStyle/>
          <a:p>
            <a:pPr marL="241300" marR="0" lvl="0" indent="-229235" algn="l" defTabSz="914400" rtl="0" eaLnBrk="1" fontAlgn="auto" latinLnBrk="0" hangingPunct="1">
              <a:lnSpc>
                <a:spcPct val="100000"/>
              </a:lnSpc>
              <a:spcBef>
                <a:spcPts val="100"/>
              </a:spcBef>
              <a:spcAft>
                <a:spcPts val="0"/>
              </a:spcAft>
              <a:buClrTx/>
              <a:buSzTx/>
              <a:buFont typeface="Arial"/>
              <a:buChar char="•"/>
              <a:tabLst>
                <a:tab pos="241935" algn="l"/>
              </a:tabLst>
              <a:defRPr/>
            </a:pP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Asunnon</a:t>
            </a:r>
            <a:r>
              <a:rPr kumimoji="0" sz="24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velaton</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hinta</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120</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000</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1300" marR="0" lvl="0" indent="-229235" algn="l" defTabSz="914400" rtl="0" eaLnBrk="1" fontAlgn="auto" latinLnBrk="0" hangingPunct="1">
              <a:lnSpc>
                <a:spcPct val="100000"/>
              </a:lnSpc>
              <a:spcBef>
                <a:spcPts val="130"/>
              </a:spcBef>
              <a:spcAft>
                <a:spcPts val="0"/>
              </a:spcAft>
              <a:buClrTx/>
              <a:buSzTx/>
              <a:buFont typeface="Arial"/>
              <a:buChar char="•"/>
              <a:tabLst>
                <a:tab pos="241935" algn="l"/>
              </a:tabLst>
              <a:defRPr/>
            </a:pP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Arvioitu</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vuokra</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520</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€/kk</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vesi)</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1300" marR="0" lvl="0" indent="-229235" algn="l" defTabSz="914400" rtl="0" eaLnBrk="1" fontAlgn="auto" latinLnBrk="0" hangingPunct="1">
              <a:lnSpc>
                <a:spcPct val="100000"/>
              </a:lnSpc>
              <a:spcBef>
                <a:spcPts val="145"/>
              </a:spcBef>
              <a:spcAft>
                <a:spcPts val="0"/>
              </a:spcAft>
              <a:buClrTx/>
              <a:buSzTx/>
              <a:buFont typeface="Arial"/>
              <a:buChar char="•"/>
              <a:tabLst>
                <a:tab pos="241935" algn="l"/>
              </a:tabLst>
              <a:defRPr/>
            </a:pP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Hoitovastike</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115</a:t>
            </a:r>
            <a:r>
              <a:rPr kumimoji="0" sz="24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€/kk</a:t>
            </a:r>
            <a:r>
              <a:rPr kumimoji="0" sz="2400" b="0" i="0" u="none" strike="noStrike" kern="1200" cap="none" spc="-3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vesi)</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1300" marR="0" lvl="0" indent="-229235" algn="l" defTabSz="914400" rtl="0" eaLnBrk="1" fontAlgn="auto" latinLnBrk="0" hangingPunct="1">
              <a:lnSpc>
                <a:spcPct val="100000"/>
              </a:lnSpc>
              <a:spcBef>
                <a:spcPts val="135"/>
              </a:spcBef>
              <a:spcAft>
                <a:spcPts val="0"/>
              </a:spcAft>
              <a:buClrTx/>
              <a:buSzTx/>
              <a:buFont typeface="Arial"/>
              <a:buChar char="•"/>
              <a:tabLst>
                <a:tab pos="241935" algn="l"/>
              </a:tabLst>
              <a:defRPr/>
            </a:pP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Vuokratuotto</a:t>
            </a:r>
            <a:r>
              <a:rPr kumimoji="0" sz="24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3,54</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1300" marR="0" lvl="0" indent="-229235" algn="l" defTabSz="914400" rtl="0" eaLnBrk="1" fontAlgn="auto" latinLnBrk="0" hangingPunct="1">
              <a:lnSpc>
                <a:spcPts val="2775"/>
              </a:lnSpc>
              <a:spcBef>
                <a:spcPts val="130"/>
              </a:spcBef>
              <a:spcAft>
                <a:spcPts val="0"/>
              </a:spcAft>
              <a:buClrTx/>
              <a:buSzTx/>
              <a:buFont typeface="Arial"/>
              <a:buChar char="•"/>
              <a:tabLst>
                <a:tab pos="241935" algn="l"/>
              </a:tabLst>
              <a:defRPr/>
            </a:pP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Velkavipu</a:t>
            </a:r>
            <a:r>
              <a:rPr kumimoji="0" sz="24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60</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 (=73</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440</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698500" marR="0" lvl="1" indent="-229235" algn="l" defTabSz="914400" rtl="0" eaLnBrk="1" fontAlgn="auto" latinLnBrk="0" hangingPunct="1">
              <a:lnSpc>
                <a:spcPts val="2190"/>
              </a:lnSpc>
              <a:spcBef>
                <a:spcPts val="0"/>
              </a:spcBef>
              <a:spcAft>
                <a:spcPts val="0"/>
              </a:spcAft>
              <a:buClrTx/>
              <a:buSzTx/>
              <a:buFont typeface="Arial"/>
              <a:buChar char="•"/>
              <a:tabLst>
                <a:tab pos="698500" algn="l"/>
                <a:tab pos="699135" algn="l"/>
              </a:tabLst>
              <a:defRPr/>
            </a:pPr>
            <a:r>
              <a:rPr kumimoji="0" sz="2400" b="0" i="0" u="none" strike="noStrike" kern="1200" cap="none" spc="-10" normalizeH="0" baseline="0" noProof="0" dirty="0" err="1">
                <a:ln>
                  <a:noFill/>
                </a:ln>
                <a:solidFill>
                  <a:srgbClr val="21295C"/>
                </a:solidFill>
                <a:effectLst/>
                <a:uLnTx/>
                <a:uFillTx/>
                <a:latin typeface="Geomanist Light" panose="02000503000000020004" pitchFamily="50" charset="0"/>
                <a:ea typeface="+mn-ea"/>
                <a:cs typeface="Segoe UI Light"/>
              </a:rPr>
              <a:t>Laina-</a:t>
            </a:r>
            <a:r>
              <a:rPr kumimoji="0" sz="2400" b="0" i="0" u="none" strike="noStrike" kern="1200" cap="none" spc="0" normalizeH="0" baseline="0" noProof="0" dirty="0" err="1">
                <a:ln>
                  <a:noFill/>
                </a:ln>
                <a:solidFill>
                  <a:srgbClr val="21295C"/>
                </a:solidFill>
                <a:effectLst/>
                <a:uLnTx/>
                <a:uFillTx/>
                <a:latin typeface="Geomanist Light" panose="02000503000000020004" pitchFamily="50" charset="0"/>
                <a:ea typeface="+mn-ea"/>
                <a:cs typeface="Segoe UI Light"/>
              </a:rPr>
              <a:t>aika</a:t>
            </a:r>
            <a:r>
              <a:rPr kumimoji="0" sz="24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2</a:t>
            </a:r>
            <a:r>
              <a:rPr kumimoji="0" lang="fi-FI"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5</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vuotta</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698500" marR="0" lvl="1" indent="-229235" algn="l" defTabSz="914400" rtl="0" eaLnBrk="1" fontAlgn="auto" latinLnBrk="0" hangingPunct="1">
              <a:lnSpc>
                <a:spcPts val="2295"/>
              </a:lnSpc>
              <a:spcBef>
                <a:spcPts val="0"/>
              </a:spcBef>
              <a:spcAft>
                <a:spcPts val="0"/>
              </a:spcAft>
              <a:buClrTx/>
              <a:buSzTx/>
              <a:buFont typeface="Arial"/>
              <a:buChar char="•"/>
              <a:tabLst>
                <a:tab pos="698500" algn="l"/>
                <a:tab pos="699135" algn="l"/>
              </a:tabLst>
              <a:defRPr/>
            </a:pP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Kiinteä </a:t>
            </a:r>
            <a:r>
              <a:rPr kumimoji="0" sz="2400" b="0" i="0" u="none" strike="noStrike" kern="1200" cap="none" spc="0" normalizeH="0" baseline="0" noProof="0" dirty="0" err="1">
                <a:ln>
                  <a:noFill/>
                </a:ln>
                <a:solidFill>
                  <a:srgbClr val="21295C"/>
                </a:solidFill>
                <a:effectLst/>
                <a:uLnTx/>
                <a:uFillTx/>
                <a:latin typeface="Geomanist Light" panose="02000503000000020004" pitchFamily="50" charset="0"/>
                <a:ea typeface="+mn-ea"/>
                <a:cs typeface="Segoe UI Light"/>
              </a:rPr>
              <a:t>korko</a:t>
            </a:r>
            <a:r>
              <a:rPr kumimoji="0" sz="24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lang="fi-FI" sz="24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3,0</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12700" marR="0" lvl="0" indent="0" algn="l" defTabSz="914400" rtl="0" eaLnBrk="1" fontAlgn="auto" latinLnBrk="0" hangingPunct="1">
              <a:lnSpc>
                <a:spcPct val="100000"/>
              </a:lnSpc>
              <a:spcBef>
                <a:spcPts val="2315"/>
              </a:spcBef>
              <a:spcAft>
                <a:spcPts val="0"/>
              </a:spcAft>
              <a:buClrTx/>
              <a:buSzTx/>
              <a:buFontTx/>
              <a:buNone/>
              <a:tabLst/>
              <a:defRPr/>
            </a:pP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520 €/kk</a:t>
            </a:r>
            <a:r>
              <a:rPr kumimoji="0" sz="24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t>
            </a:r>
            <a:r>
              <a:rPr kumimoji="0" sz="24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115</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€/kk</a:t>
            </a:r>
            <a:r>
              <a:rPr kumimoji="0" sz="24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lang="fi-FI"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183,60</a:t>
            </a:r>
            <a:r>
              <a:rPr kumimoji="0" sz="24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€/kk</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lang="fi-FI"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221,40</a:t>
            </a:r>
            <a:r>
              <a:rPr kumimoji="0" sz="24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4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€/kk</a:t>
            </a:r>
            <a:endParaRPr kumimoji="0" sz="24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p:txBody>
      </p:sp>
      <p:sp>
        <p:nvSpPr>
          <p:cNvPr id="5" name="object 5"/>
          <p:cNvSpPr txBox="1"/>
          <p:nvPr/>
        </p:nvSpPr>
        <p:spPr>
          <a:xfrm>
            <a:off x="1156138" y="5053953"/>
            <a:ext cx="6516414" cy="886460"/>
          </a:xfrm>
          <a:prstGeom prst="rect">
            <a:avLst/>
          </a:prstGeom>
        </p:spPr>
        <p:txBody>
          <a:bodyPr vert="horz" wrap="square" lIns="0" tIns="13335" rIns="0" bIns="0" rtlCol="0">
            <a:spAutoFit/>
          </a:bodyPr>
          <a:lstStyle/>
          <a:p>
            <a:pPr marL="240665" marR="0" lvl="0" indent="-227965" algn="l" defTabSz="914400" rtl="0" eaLnBrk="1" fontAlgn="auto" latinLnBrk="0" hangingPunct="1">
              <a:lnSpc>
                <a:spcPts val="2295"/>
              </a:lnSpc>
              <a:spcBef>
                <a:spcPts val="105"/>
              </a:spcBef>
              <a:spcAft>
                <a:spcPts val="0"/>
              </a:spcAft>
              <a:buClrTx/>
              <a:buSzTx/>
              <a:buFont typeface="Arial"/>
              <a:buChar char="•"/>
              <a:tabLst>
                <a:tab pos="240665" algn="l"/>
                <a:tab pos="241300" algn="l"/>
              </a:tabLst>
              <a:defRPr/>
            </a:pPr>
            <a:r>
              <a:rPr kumimoji="0" sz="2000" b="0" i="0" u="none" strike="noStrike" kern="1200" cap="none" spc="-10" normalizeH="0" baseline="0" noProof="0" dirty="0" err="1">
                <a:ln>
                  <a:noFill/>
                </a:ln>
                <a:solidFill>
                  <a:srgbClr val="21295C"/>
                </a:solidFill>
                <a:effectLst/>
                <a:uLnTx/>
                <a:uFillTx/>
                <a:latin typeface="Geomanist Light" panose="02000503000000020004" pitchFamily="50" charset="0"/>
                <a:ea typeface="+mn-ea"/>
                <a:cs typeface="Segoe UI Light"/>
              </a:rPr>
              <a:t>Pääomatulovero</a:t>
            </a:r>
            <a:r>
              <a:rPr kumimoji="0" sz="2000" b="0" i="0" u="none" strike="noStrike" kern="1200" cap="none" spc="-6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lang="fi-FI" sz="2000" b="0" i="0" u="none" strike="noStrike" kern="1200" cap="none" spc="-65" normalizeH="0" baseline="0" noProof="0" dirty="0">
                <a:ln>
                  <a:noFill/>
                </a:ln>
                <a:solidFill>
                  <a:srgbClr val="21295C"/>
                </a:solidFill>
                <a:effectLst/>
                <a:uLnTx/>
                <a:uFillTx/>
                <a:latin typeface="Geomanist Light" panose="02000503000000020004" pitchFamily="50" charset="0"/>
                <a:ea typeface="+mn-ea"/>
                <a:cs typeface="Segoe UI Light"/>
              </a:rPr>
              <a:t>66,42</a:t>
            </a:r>
            <a:r>
              <a:rPr kumimoji="0" sz="2000" b="0" i="0" u="none" strike="noStrike" kern="1200" cap="none" spc="-4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0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€/kk</a:t>
            </a:r>
            <a:r>
              <a:rPr kumimoji="0" sz="2000" b="0" i="0" u="none" strike="noStrike" kern="1200" cap="none" spc="-3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0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ja</a:t>
            </a:r>
            <a:r>
              <a:rPr kumimoji="0" sz="20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0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lainan</a:t>
            </a:r>
            <a:r>
              <a:rPr kumimoji="0" sz="20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000" b="0" i="0" u="none" strike="noStrike" kern="1200" cap="none" spc="0" normalizeH="0" baseline="0" noProof="0" dirty="0" err="1">
                <a:ln>
                  <a:noFill/>
                </a:ln>
                <a:solidFill>
                  <a:srgbClr val="21295C"/>
                </a:solidFill>
                <a:effectLst/>
                <a:uLnTx/>
                <a:uFillTx/>
                <a:latin typeface="Geomanist Light" panose="02000503000000020004" pitchFamily="50" charset="0"/>
                <a:ea typeface="+mn-ea"/>
                <a:cs typeface="Segoe UI Light"/>
              </a:rPr>
              <a:t>lyhennys</a:t>
            </a:r>
            <a:r>
              <a:rPr kumimoji="0" sz="20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lang="fi-FI" sz="20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164,66</a:t>
            </a:r>
            <a:r>
              <a:rPr kumimoji="0" sz="2000" b="0" i="0" u="none" strike="noStrike" kern="1200" cap="none" spc="-6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20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€/kk</a:t>
            </a:r>
            <a:endParaRPr kumimoji="0" sz="20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0665" marR="0" lvl="0" indent="-227965" algn="l" defTabSz="914400" rtl="0" eaLnBrk="1" fontAlgn="auto" latinLnBrk="0" hangingPunct="1">
              <a:lnSpc>
                <a:spcPts val="2185"/>
              </a:lnSpc>
              <a:spcBef>
                <a:spcPts val="0"/>
              </a:spcBef>
              <a:spcAft>
                <a:spcPts val="0"/>
              </a:spcAft>
              <a:buClrTx/>
              <a:buSzTx/>
              <a:buFont typeface="Arial"/>
              <a:buChar char="•"/>
              <a:tabLst>
                <a:tab pos="240665" algn="l"/>
                <a:tab pos="241300" algn="l"/>
              </a:tabLst>
              <a:defRPr/>
            </a:pPr>
            <a:r>
              <a:rPr kumimoji="0" sz="2000" b="0" i="0" u="none" strike="noStrike" kern="1200" cap="none" spc="0" normalizeH="0" baseline="0" noProof="0" dirty="0">
                <a:ln>
                  <a:noFill/>
                </a:ln>
                <a:solidFill>
                  <a:srgbClr val="6FAC46"/>
                </a:solidFill>
                <a:effectLst/>
                <a:uLnTx/>
                <a:uFillTx/>
                <a:latin typeface="Geomanist Light" panose="02000503000000020004" pitchFamily="50" charset="0"/>
                <a:ea typeface="+mn-ea"/>
                <a:cs typeface="Segoe UI Light"/>
              </a:rPr>
              <a:t>Bruttokassavirta:</a:t>
            </a:r>
            <a:r>
              <a:rPr kumimoji="0" sz="2000" b="0" i="0" u="none" strike="noStrike" kern="1200" cap="none" spc="10" normalizeH="0" baseline="0" noProof="0" dirty="0">
                <a:ln>
                  <a:noFill/>
                </a:ln>
                <a:solidFill>
                  <a:srgbClr val="6FAC46"/>
                </a:solidFill>
                <a:effectLst/>
                <a:uLnTx/>
                <a:uFillTx/>
                <a:latin typeface="Geomanist Light" panose="02000503000000020004" pitchFamily="50" charset="0"/>
                <a:ea typeface="+mn-ea"/>
                <a:cs typeface="Segoe UI Light"/>
              </a:rPr>
              <a:t> </a:t>
            </a:r>
            <a:r>
              <a:rPr kumimoji="0" lang="fi-FI" sz="2000" b="0" i="0" u="none" strike="noStrike" kern="1200" cap="none" spc="10" normalizeH="0" baseline="0" noProof="0" dirty="0">
                <a:ln>
                  <a:noFill/>
                </a:ln>
                <a:solidFill>
                  <a:srgbClr val="6FAC46"/>
                </a:solidFill>
                <a:effectLst/>
                <a:uLnTx/>
                <a:uFillTx/>
                <a:latin typeface="Geomanist Light" panose="02000503000000020004" pitchFamily="50" charset="0"/>
                <a:ea typeface="+mn-ea"/>
                <a:cs typeface="Segoe UI Light"/>
              </a:rPr>
              <a:t>56,74</a:t>
            </a:r>
            <a:r>
              <a:rPr kumimoji="0" sz="2000" b="0" i="0" u="none" strike="noStrike" kern="1200" cap="none" spc="40" normalizeH="0" baseline="0" noProof="0" dirty="0">
                <a:ln>
                  <a:noFill/>
                </a:ln>
                <a:solidFill>
                  <a:srgbClr val="6FAC46"/>
                </a:solidFill>
                <a:effectLst/>
                <a:uLnTx/>
                <a:uFillTx/>
                <a:latin typeface="Geomanist Light" panose="02000503000000020004" pitchFamily="50" charset="0"/>
                <a:ea typeface="+mn-ea"/>
                <a:cs typeface="Segoe UI Light"/>
              </a:rPr>
              <a:t> </a:t>
            </a:r>
            <a:r>
              <a:rPr kumimoji="0" sz="2000" b="0" i="0" u="none" strike="noStrike" kern="1200" cap="none" spc="-20" normalizeH="0" baseline="0" noProof="0" dirty="0">
                <a:ln>
                  <a:noFill/>
                </a:ln>
                <a:solidFill>
                  <a:srgbClr val="6FAC46"/>
                </a:solidFill>
                <a:effectLst/>
                <a:uLnTx/>
                <a:uFillTx/>
                <a:latin typeface="Geomanist Light" panose="02000503000000020004" pitchFamily="50" charset="0"/>
                <a:ea typeface="+mn-ea"/>
                <a:cs typeface="Segoe UI Light"/>
              </a:rPr>
              <a:t>€/kk</a:t>
            </a:r>
            <a:endParaRPr kumimoji="0" sz="20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40665" marR="0" lvl="0" indent="-227965" algn="l" defTabSz="914400" rtl="0" eaLnBrk="1" fontAlgn="auto" latinLnBrk="0" hangingPunct="1">
              <a:lnSpc>
                <a:spcPts val="2290"/>
              </a:lnSpc>
              <a:spcBef>
                <a:spcPts val="0"/>
              </a:spcBef>
              <a:spcAft>
                <a:spcPts val="0"/>
              </a:spcAft>
              <a:buClrTx/>
              <a:buSzTx/>
              <a:buFont typeface="Arial"/>
              <a:buChar char="•"/>
              <a:tabLst>
                <a:tab pos="240665" algn="l"/>
                <a:tab pos="241300" algn="l"/>
              </a:tabLst>
              <a:defRPr/>
            </a:pPr>
            <a:r>
              <a:rPr kumimoji="0" sz="2000" b="0" i="0" u="none" strike="noStrike" kern="1200" cap="none" spc="0" normalizeH="0" baseline="0" noProof="0" dirty="0">
                <a:ln>
                  <a:noFill/>
                </a:ln>
                <a:solidFill>
                  <a:srgbClr val="FF0000"/>
                </a:solidFill>
                <a:effectLst/>
                <a:uLnTx/>
                <a:uFillTx/>
                <a:latin typeface="Geomanist Light" panose="02000503000000020004" pitchFamily="50" charset="0"/>
                <a:ea typeface="+mn-ea"/>
                <a:cs typeface="Segoe UI Light"/>
              </a:rPr>
              <a:t>Nettokassavirta:</a:t>
            </a:r>
            <a:r>
              <a:rPr kumimoji="0" sz="2000" b="0" i="0" u="none" strike="noStrike" kern="1200" cap="none" spc="15" normalizeH="0" baseline="0" noProof="0" dirty="0">
                <a:ln>
                  <a:noFill/>
                </a:ln>
                <a:solidFill>
                  <a:srgbClr val="FF0000"/>
                </a:solidFill>
                <a:effectLst/>
                <a:uLnTx/>
                <a:uFillTx/>
                <a:latin typeface="Geomanist Light" panose="02000503000000020004" pitchFamily="50" charset="0"/>
                <a:ea typeface="+mn-ea"/>
                <a:cs typeface="Segoe UI Light"/>
              </a:rPr>
              <a:t> </a:t>
            </a:r>
            <a:r>
              <a:rPr kumimoji="0" sz="2000" b="0" i="0" u="none" strike="noStrike" kern="1200" cap="none" spc="-10" normalizeH="0" baseline="0" noProof="0" dirty="0">
                <a:ln>
                  <a:noFill/>
                </a:ln>
                <a:solidFill>
                  <a:srgbClr val="FF0000"/>
                </a:solidFill>
                <a:effectLst/>
                <a:uLnTx/>
                <a:uFillTx/>
                <a:latin typeface="Geomanist Light" panose="02000503000000020004" pitchFamily="50" charset="0"/>
                <a:ea typeface="+mn-ea"/>
                <a:cs typeface="Segoe UI Light"/>
              </a:rPr>
              <a:t>-</a:t>
            </a:r>
            <a:r>
              <a:rPr kumimoji="0" lang="fi-FI" sz="2000" b="0" i="0" u="none" strike="noStrike" kern="1200" cap="none" spc="-10" normalizeH="0" baseline="0" noProof="0" dirty="0">
                <a:ln>
                  <a:noFill/>
                </a:ln>
                <a:solidFill>
                  <a:srgbClr val="FF0000"/>
                </a:solidFill>
                <a:effectLst/>
                <a:uLnTx/>
                <a:uFillTx/>
                <a:latin typeface="Geomanist Light" panose="02000503000000020004" pitchFamily="50" charset="0"/>
                <a:ea typeface="+mn-ea"/>
                <a:cs typeface="Segoe UI Light"/>
              </a:rPr>
              <a:t>9</a:t>
            </a:r>
            <a:r>
              <a:rPr kumimoji="0" sz="2000" b="0" i="0" u="none" strike="noStrike" kern="1200" cap="none" spc="0" normalizeH="0" baseline="0" noProof="0" dirty="0">
                <a:ln>
                  <a:noFill/>
                </a:ln>
                <a:solidFill>
                  <a:srgbClr val="FF0000"/>
                </a:solidFill>
                <a:effectLst/>
                <a:uLnTx/>
                <a:uFillTx/>
                <a:latin typeface="Geomanist Light" panose="02000503000000020004" pitchFamily="50" charset="0"/>
                <a:ea typeface="+mn-ea"/>
                <a:cs typeface="Segoe UI Light"/>
              </a:rPr>
              <a:t>,6</a:t>
            </a:r>
            <a:r>
              <a:rPr kumimoji="0" lang="fi-FI" sz="2000" b="0" i="0" u="none" strike="noStrike" kern="1200" cap="none" spc="0" normalizeH="0" baseline="0" noProof="0" dirty="0">
                <a:ln>
                  <a:noFill/>
                </a:ln>
                <a:solidFill>
                  <a:srgbClr val="FF0000"/>
                </a:solidFill>
                <a:effectLst/>
                <a:uLnTx/>
                <a:uFillTx/>
                <a:latin typeface="Geomanist Light" panose="02000503000000020004" pitchFamily="50" charset="0"/>
                <a:ea typeface="+mn-ea"/>
                <a:cs typeface="Segoe UI Light"/>
              </a:rPr>
              <a:t>8</a:t>
            </a:r>
            <a:r>
              <a:rPr kumimoji="0" sz="2000" b="0" i="0" u="none" strike="noStrike" kern="1200" cap="none" spc="30" normalizeH="0" baseline="0" noProof="0" dirty="0">
                <a:ln>
                  <a:noFill/>
                </a:ln>
                <a:solidFill>
                  <a:srgbClr val="FF0000"/>
                </a:solidFill>
                <a:effectLst/>
                <a:uLnTx/>
                <a:uFillTx/>
                <a:latin typeface="Geomanist Light" panose="02000503000000020004" pitchFamily="50" charset="0"/>
                <a:ea typeface="+mn-ea"/>
                <a:cs typeface="Segoe UI Light"/>
              </a:rPr>
              <a:t> </a:t>
            </a:r>
            <a:r>
              <a:rPr kumimoji="0" sz="2000" b="0" i="0" u="none" strike="noStrike" kern="1200" cap="none" spc="-20" normalizeH="0" baseline="0" noProof="0" dirty="0">
                <a:ln>
                  <a:noFill/>
                </a:ln>
                <a:solidFill>
                  <a:srgbClr val="FF0000"/>
                </a:solidFill>
                <a:effectLst/>
                <a:uLnTx/>
                <a:uFillTx/>
                <a:latin typeface="Geomanist Light" panose="02000503000000020004" pitchFamily="50" charset="0"/>
                <a:ea typeface="+mn-ea"/>
                <a:cs typeface="Segoe UI Light"/>
              </a:rPr>
              <a:t>€/kk</a:t>
            </a:r>
            <a:endParaRPr kumimoji="0" sz="20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p:txBody>
      </p:sp>
      <p:sp>
        <p:nvSpPr>
          <p:cNvPr id="6" name="object 6"/>
          <p:cNvSpPr/>
          <p:nvPr/>
        </p:nvSpPr>
        <p:spPr>
          <a:xfrm>
            <a:off x="852127" y="4401670"/>
            <a:ext cx="6171838" cy="496845"/>
          </a:xfrm>
          <a:custGeom>
            <a:avLst/>
            <a:gdLst/>
            <a:ahLst/>
            <a:cxnLst/>
            <a:rect l="l" t="t" r="r" b="b"/>
            <a:pathLst>
              <a:path w="5995670" h="323214">
                <a:moveTo>
                  <a:pt x="0" y="323088"/>
                </a:moveTo>
                <a:lnTo>
                  <a:pt x="5995416" y="323088"/>
                </a:lnTo>
                <a:lnTo>
                  <a:pt x="5995416" y="0"/>
                </a:lnTo>
                <a:lnTo>
                  <a:pt x="0" y="0"/>
                </a:lnTo>
                <a:lnTo>
                  <a:pt x="0" y="323088"/>
                </a:lnTo>
                <a:close/>
              </a:path>
            </a:pathLst>
          </a:custGeom>
          <a:ln w="12700">
            <a:solidFill>
              <a:srgbClr val="2E528F"/>
            </a:solid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Geomanist Regular"/>
              <a:ea typeface="+mn-ea"/>
              <a:cs typeface="+mn-cs"/>
            </a:endParaRPr>
          </a:p>
        </p:txBody>
      </p:sp>
      <p:sp>
        <p:nvSpPr>
          <p:cNvPr id="7" name="object 7"/>
          <p:cNvSpPr txBox="1"/>
          <p:nvPr/>
        </p:nvSpPr>
        <p:spPr>
          <a:xfrm>
            <a:off x="2284184" y="6230471"/>
            <a:ext cx="4499792" cy="258404"/>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Calibri"/>
              </a:rPr>
              <a:t>Huom.</a:t>
            </a:r>
            <a:r>
              <a:rPr kumimoji="0" sz="1600" b="0" i="0" u="none" strike="noStrike" kern="1200" cap="none" spc="-50" normalizeH="0" baseline="0" noProof="0" dirty="0">
                <a:ln>
                  <a:noFill/>
                </a:ln>
                <a:solidFill>
                  <a:srgbClr val="000000"/>
                </a:solidFill>
                <a:effectLst/>
                <a:uLnTx/>
                <a:uFillTx/>
                <a:latin typeface="Geomanist Light" panose="02000503000000020004" pitchFamily="50" charset="0"/>
                <a:ea typeface="+mn-ea"/>
                <a:cs typeface="Calibri"/>
              </a:rPr>
              <a:t> </a:t>
            </a:r>
            <a:r>
              <a:rPr kumimoji="0" sz="1600" b="0" i="0" u="none" strike="noStrike" kern="1200" cap="none" spc="-10" normalizeH="0" baseline="0" noProof="0" dirty="0">
                <a:ln>
                  <a:noFill/>
                </a:ln>
                <a:solidFill>
                  <a:srgbClr val="000000"/>
                </a:solidFill>
                <a:effectLst/>
                <a:uLnTx/>
                <a:uFillTx/>
                <a:latin typeface="Geomanist Light" panose="02000503000000020004" pitchFamily="50" charset="0"/>
                <a:ea typeface="+mn-ea"/>
                <a:cs typeface="Calibri"/>
              </a:rPr>
              <a:t>kassavirta</a:t>
            </a:r>
            <a:r>
              <a:rPr kumimoji="0" sz="1600" b="0" i="0" u="none" strike="noStrike" kern="1200" cap="none" spc="-60" normalizeH="0" baseline="0" noProof="0" dirty="0">
                <a:ln>
                  <a:noFill/>
                </a:ln>
                <a:solidFill>
                  <a:srgbClr val="000000"/>
                </a:solidFill>
                <a:effectLst/>
                <a:uLnTx/>
                <a:uFillTx/>
                <a:latin typeface="Geomanist Light" panose="02000503000000020004" pitchFamily="50" charset="0"/>
                <a:ea typeface="+mn-ea"/>
                <a:cs typeface="Calibri"/>
              </a:rPr>
              <a:t> </a:t>
            </a:r>
            <a:r>
              <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Calibri"/>
              </a:rPr>
              <a:t>voi</a:t>
            </a:r>
            <a:r>
              <a:rPr kumimoji="0" sz="1600" b="0" i="0" u="none" strike="noStrike" kern="1200" cap="none" spc="-45" normalizeH="0" baseline="0" noProof="0" dirty="0">
                <a:ln>
                  <a:noFill/>
                </a:ln>
                <a:solidFill>
                  <a:srgbClr val="000000"/>
                </a:solidFill>
                <a:effectLst/>
                <a:uLnTx/>
                <a:uFillTx/>
                <a:latin typeface="Geomanist Light" panose="02000503000000020004" pitchFamily="50" charset="0"/>
                <a:ea typeface="+mn-ea"/>
                <a:cs typeface="Calibri"/>
              </a:rPr>
              <a:t> </a:t>
            </a:r>
            <a:r>
              <a:rPr kumimoji="0" sz="1600" b="0" i="0" u="none" strike="noStrike" kern="1200" cap="none" spc="-10" normalizeH="0" baseline="0" noProof="0" dirty="0">
                <a:ln>
                  <a:noFill/>
                </a:ln>
                <a:solidFill>
                  <a:srgbClr val="000000"/>
                </a:solidFill>
                <a:effectLst/>
                <a:uLnTx/>
                <a:uFillTx/>
                <a:latin typeface="Geomanist Light" panose="02000503000000020004" pitchFamily="50" charset="0"/>
                <a:ea typeface="+mn-ea"/>
                <a:cs typeface="Calibri"/>
              </a:rPr>
              <a:t>vaihdella</a:t>
            </a:r>
            <a:r>
              <a:rPr kumimoji="0" sz="1600" b="0" i="0" u="none" strike="noStrike" kern="1200" cap="none" spc="-80" normalizeH="0" baseline="0" noProof="0" dirty="0">
                <a:ln>
                  <a:noFill/>
                </a:ln>
                <a:solidFill>
                  <a:srgbClr val="000000"/>
                </a:solidFill>
                <a:effectLst/>
                <a:uLnTx/>
                <a:uFillTx/>
                <a:latin typeface="Geomanist Light" panose="02000503000000020004" pitchFamily="50" charset="0"/>
                <a:ea typeface="+mn-ea"/>
                <a:cs typeface="Calibri"/>
              </a:rPr>
              <a:t> </a:t>
            </a:r>
            <a:r>
              <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Calibri"/>
              </a:rPr>
              <a:t>(laina,</a:t>
            </a:r>
            <a:r>
              <a:rPr kumimoji="0" sz="1600" b="0" i="0" u="none" strike="noStrike" kern="1200" cap="none" spc="-70" normalizeH="0" baseline="0" noProof="0" dirty="0">
                <a:ln>
                  <a:noFill/>
                </a:ln>
                <a:solidFill>
                  <a:srgbClr val="000000"/>
                </a:solidFill>
                <a:effectLst/>
                <a:uLnTx/>
                <a:uFillTx/>
                <a:latin typeface="Geomanist Light" panose="02000503000000020004" pitchFamily="50" charset="0"/>
                <a:ea typeface="+mn-ea"/>
                <a:cs typeface="Calibri"/>
              </a:rPr>
              <a:t> </a:t>
            </a:r>
            <a:r>
              <a:rPr kumimoji="0" sz="1600" b="0" i="0" u="none" strike="noStrike" kern="1200" cap="none" spc="-10" normalizeH="0" baseline="0" noProof="0" dirty="0">
                <a:ln>
                  <a:noFill/>
                </a:ln>
                <a:solidFill>
                  <a:srgbClr val="000000"/>
                </a:solidFill>
                <a:effectLst/>
                <a:uLnTx/>
                <a:uFillTx/>
                <a:latin typeface="Geomanist Light" panose="02000503000000020004" pitchFamily="50" charset="0"/>
                <a:ea typeface="+mn-ea"/>
                <a:cs typeface="Calibri"/>
              </a:rPr>
              <a:t>remontit)</a:t>
            </a:r>
            <a:endPar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Calibri"/>
            </a:endParaRPr>
          </a:p>
        </p:txBody>
      </p:sp>
      <p:sp>
        <p:nvSpPr>
          <p:cNvPr id="9" name="object 8">
            <a:extLst>
              <a:ext uri="{FF2B5EF4-FFF2-40B4-BE49-F238E27FC236}">
                <a16:creationId xmlns:a16="http://schemas.microsoft.com/office/drawing/2014/main" id="{7D27B2DE-AE44-FB52-5133-BDCA4E12CE8A}"/>
              </a:ext>
            </a:extLst>
          </p:cNvPr>
          <p:cNvSpPr txBox="1"/>
          <p:nvPr/>
        </p:nvSpPr>
        <p:spPr>
          <a:xfrm>
            <a:off x="8098458" y="3157270"/>
            <a:ext cx="3736491" cy="1120820"/>
          </a:xfrm>
          <a:prstGeom prst="rect">
            <a:avLst/>
          </a:prstGeom>
        </p:spPr>
        <p:txBody>
          <a:bodyPr vert="horz" wrap="square" lIns="0" tIns="12700" rIns="0" bIns="0" rtlCol="0">
            <a:spAutoFit/>
          </a:bodyPr>
          <a:lstStyle/>
          <a:p>
            <a:pPr marL="12700" marR="5080" lvl="0" indent="0" algn="l" defTabSz="914400" rtl="0" eaLnBrk="1" fontAlgn="auto" latinLnBrk="0" hangingPunct="1">
              <a:lnSpc>
                <a:spcPct val="100000"/>
              </a:lnSpc>
              <a:spcBef>
                <a:spcPts val="100"/>
              </a:spcBef>
              <a:spcAft>
                <a:spcPts val="0"/>
              </a:spcAft>
              <a:buClrTx/>
              <a:buSzTx/>
              <a:buFontTx/>
              <a:buNone/>
              <a:tabLst/>
              <a:defRPr/>
            </a:pPr>
            <a:r>
              <a:rPr kumimoji="0" lang="fi-FI" sz="1800" b="1" i="0" u="none" strike="noStrike" kern="1200" cap="none" spc="0" normalizeH="0" baseline="0" noProof="0" dirty="0">
                <a:ln>
                  <a:noFill/>
                </a:ln>
                <a:solidFill>
                  <a:srgbClr val="EC008C"/>
                </a:solidFill>
                <a:effectLst/>
                <a:uLnTx/>
                <a:uFillTx/>
                <a:latin typeface="Geomanist Light" panose="02000503000000020004" pitchFamily="50" charset="0"/>
                <a:ea typeface="+mn-ea"/>
                <a:cs typeface="Segoe UI Light"/>
              </a:rPr>
              <a:t>Nettokassavirta on esimerkissä negatiivinen. Riittävätkö puskurit, jos asuntoon ilmenee yllättävä remonttitarve ? </a:t>
            </a:r>
            <a:endParaRPr kumimoji="0" sz="1800" b="1" i="0" u="none" strike="noStrike" kern="1200" cap="none" spc="0" normalizeH="0" baseline="0" noProof="0" dirty="0">
              <a:ln>
                <a:noFill/>
              </a:ln>
              <a:solidFill>
                <a:srgbClr val="EC008C"/>
              </a:solidFill>
              <a:effectLst/>
              <a:uLnTx/>
              <a:uFillTx/>
              <a:latin typeface="Geomanist Light" panose="02000503000000020004" pitchFamily="50" charset="0"/>
              <a:ea typeface="+mn-ea"/>
              <a:cs typeface="Segoe UI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2579" y="280688"/>
            <a:ext cx="4974635" cy="1004198"/>
          </a:xfrm>
          <a:prstGeom prst="rect">
            <a:avLst/>
          </a:prstGeom>
        </p:spPr>
        <p:txBody>
          <a:bodyPr vert="horz" wrap="square" lIns="0" tIns="232486" rIns="0" bIns="0" rtlCol="0">
            <a:spAutoFit/>
          </a:bodyPr>
          <a:lstStyle/>
          <a:p>
            <a:pPr marL="12700">
              <a:lnSpc>
                <a:spcPct val="100000"/>
              </a:lnSpc>
              <a:spcBef>
                <a:spcPts val="105"/>
              </a:spcBef>
            </a:pPr>
            <a:r>
              <a:rPr spc="-10" dirty="0"/>
              <a:t>Arvonnousu</a:t>
            </a:r>
          </a:p>
        </p:txBody>
      </p:sp>
      <p:pic>
        <p:nvPicPr>
          <p:cNvPr id="3" name="object 3"/>
          <p:cNvPicPr/>
          <p:nvPr/>
        </p:nvPicPr>
        <p:blipFill>
          <a:blip r:embed="rId2" cstate="print"/>
          <a:stretch>
            <a:fillRect/>
          </a:stretch>
        </p:blipFill>
        <p:spPr>
          <a:xfrm>
            <a:off x="6096000" y="0"/>
            <a:ext cx="6096000" cy="6857997"/>
          </a:xfrm>
          <a:prstGeom prst="rect">
            <a:avLst/>
          </a:prstGeom>
        </p:spPr>
      </p:pic>
      <p:sp>
        <p:nvSpPr>
          <p:cNvPr id="4" name="object 4"/>
          <p:cNvSpPr txBox="1"/>
          <p:nvPr/>
        </p:nvSpPr>
        <p:spPr>
          <a:xfrm>
            <a:off x="322578" y="1417700"/>
            <a:ext cx="5531683" cy="4658968"/>
          </a:xfrm>
          <a:prstGeom prst="rect">
            <a:avLst/>
          </a:prstGeom>
        </p:spPr>
        <p:txBody>
          <a:bodyPr vert="horz" wrap="square" lIns="0" tIns="39370" rIns="0" bIns="0" rtlCol="0">
            <a:spAutoFit/>
          </a:bodyPr>
          <a:lstStyle/>
          <a:p>
            <a:pPr marL="228600" marR="53975" lvl="0" indent="-216535" algn="l" defTabSz="914400" rtl="0" eaLnBrk="1" fontAlgn="auto" latinLnBrk="0" hangingPunct="1">
              <a:lnSpc>
                <a:spcPts val="1730"/>
              </a:lnSpc>
              <a:spcBef>
                <a:spcPts val="310"/>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Arvonnousu</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voi</a:t>
            </a:r>
            <a:r>
              <a:rPr kumimoji="0" sz="18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olla</a:t>
            </a:r>
            <a:r>
              <a:rPr kumimoji="0" sz="1800" b="0" i="0" u="none" strike="noStrike" kern="1200" cap="none" spc="-5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merkittävä</a:t>
            </a:r>
            <a:r>
              <a:rPr kumimoji="0" sz="18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tekijä</a:t>
            </a:r>
            <a:r>
              <a:rPr kumimoji="0" sz="18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asuntosijoittamisen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pitkän</a:t>
            </a:r>
            <a:r>
              <a:rPr kumimoji="0" sz="1800" b="0" i="0" u="none" strike="noStrike" kern="1200" cap="none" spc="-5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aikavälin</a:t>
            </a:r>
            <a:r>
              <a:rPr kumimoji="0" sz="1800" b="0" i="0" u="none" strike="noStrike" kern="1200" cap="none" spc="-7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tuoton</a:t>
            </a:r>
            <a:r>
              <a:rPr kumimoji="0" sz="18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muodostumisessa</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0" lvl="0" indent="-216535" algn="l" defTabSz="914400" rtl="0" eaLnBrk="1" fontAlgn="auto" latinLnBrk="0" hangingPunct="1">
              <a:lnSpc>
                <a:spcPct val="100000"/>
              </a:lnSpc>
              <a:spcBef>
                <a:spcPts val="775"/>
              </a:spcBef>
              <a:spcAft>
                <a:spcPts val="0"/>
              </a:spcAft>
              <a:buClrTx/>
              <a:buSzTx/>
              <a:buFont typeface="Arial"/>
              <a:buChar char="•"/>
              <a:tabLst>
                <a:tab pos="228600" algn="l"/>
                <a:tab pos="229235" algn="l"/>
              </a:tabLst>
              <a:defRPr/>
            </a:pPr>
            <a:r>
              <a:rPr kumimoji="0" sz="1800" b="0" i="0" u="none" strike="noStrike" kern="1200" cap="none" spc="-30" normalizeH="0" baseline="0" noProof="0" dirty="0">
                <a:ln>
                  <a:noFill/>
                </a:ln>
                <a:solidFill>
                  <a:srgbClr val="21295C"/>
                </a:solidFill>
                <a:effectLst/>
                <a:uLnTx/>
                <a:uFillTx/>
                <a:latin typeface="Geomanist Light" panose="02000503000000020004" pitchFamily="50" charset="0"/>
                <a:ea typeface="+mn-ea"/>
                <a:cs typeface="Segoe UI Light"/>
              </a:rPr>
              <a:t>Teoreettista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ja</a:t>
            </a:r>
            <a:r>
              <a:rPr kumimoji="0" sz="1800" b="0" i="0" u="none" strike="noStrike" kern="1200" cap="none" spc="-6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toteutuu</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vasta</a:t>
            </a:r>
            <a:r>
              <a:rPr kumimoji="0" sz="1800" b="0" i="0" u="none" strike="noStrike" kern="1200" cap="none" spc="-6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asuntoa</a:t>
            </a:r>
            <a:r>
              <a:rPr kumimoji="0" sz="1800" b="0" i="0" u="none" strike="noStrike" kern="1200" cap="none" spc="-3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myytäessä</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0" lvl="0" indent="-216535" algn="l" defTabSz="914400" rtl="0" eaLnBrk="1" fontAlgn="auto" latinLnBrk="0" hangingPunct="1">
              <a:lnSpc>
                <a:spcPct val="100000"/>
              </a:lnSpc>
              <a:spcBef>
                <a:spcPts val="805"/>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Asunnon</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arvo</a:t>
            </a:r>
            <a:r>
              <a:rPr kumimoji="0" sz="18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voi</a:t>
            </a:r>
            <a:r>
              <a:rPr kumimoji="0" sz="1800" b="0" i="0" u="none" strike="noStrike" kern="1200" cap="none" spc="-2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laskea</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443865" marR="0" lvl="1" indent="-215900" algn="l" defTabSz="914400" rtl="0" eaLnBrk="1" fontAlgn="auto" latinLnBrk="0" hangingPunct="1">
              <a:lnSpc>
                <a:spcPct val="100000"/>
              </a:lnSpc>
              <a:spcBef>
                <a:spcPts val="345"/>
              </a:spcBef>
              <a:spcAft>
                <a:spcPts val="0"/>
              </a:spcAft>
              <a:buClrTx/>
              <a:buSzTx/>
              <a:buFont typeface="Arial"/>
              <a:buChar char="•"/>
              <a:tabLst>
                <a:tab pos="443865" algn="l"/>
                <a:tab pos="444500" algn="l"/>
              </a:tabLst>
              <a:defRPr/>
            </a:pPr>
            <a:r>
              <a:rPr kumimoji="0" sz="16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Muuttotappioalueet</a:t>
            </a:r>
            <a:endPar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443865" marR="0" lvl="1" indent="-215900" algn="l" defTabSz="914400" rtl="0" eaLnBrk="1" fontAlgn="auto" latinLnBrk="0" hangingPunct="1">
              <a:lnSpc>
                <a:spcPct val="100000"/>
              </a:lnSpc>
              <a:spcBef>
                <a:spcPts val="340"/>
              </a:spcBef>
              <a:spcAft>
                <a:spcPts val="0"/>
              </a:spcAft>
              <a:buClrTx/>
              <a:buSzTx/>
              <a:buFont typeface="Arial"/>
              <a:buChar char="•"/>
              <a:tabLst>
                <a:tab pos="443865" algn="l"/>
                <a:tab pos="444500" algn="l"/>
              </a:tabLst>
              <a:defRPr/>
            </a:pPr>
            <a:r>
              <a:rPr kumimoji="0" sz="16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Korjausvelka</a:t>
            </a:r>
            <a:endParaRPr kumimoji="0" sz="16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0" lvl="0" indent="-216535" algn="l" defTabSz="914400" rtl="0" eaLnBrk="1" fontAlgn="auto" latinLnBrk="0" hangingPunct="1">
              <a:lnSpc>
                <a:spcPts val="1825"/>
              </a:lnSpc>
              <a:spcBef>
                <a:spcPts val="795"/>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Asuntojen</a:t>
            </a:r>
            <a:r>
              <a:rPr kumimoji="0" sz="18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hintakehitykseen</a:t>
            </a:r>
            <a:r>
              <a:rPr kumimoji="0" sz="18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vaikuttavat</a:t>
            </a:r>
            <a:r>
              <a:rPr kumimoji="0" sz="1800" b="0" i="0" u="none" strike="noStrike" kern="1200" cap="none" spc="-5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sijaintiin</a:t>
            </a:r>
            <a:r>
              <a:rPr kumimoji="0" sz="1800" b="0" i="0" u="none" strike="noStrike" kern="1200" cap="none" spc="-6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liittyvät</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0" lvl="0" indent="0" algn="l" defTabSz="914400" rtl="0" eaLnBrk="1" fontAlgn="auto" latinLnBrk="0" hangingPunct="1">
              <a:lnSpc>
                <a:spcPts val="1825"/>
              </a:lnSpc>
              <a:spcBef>
                <a:spcPts val="0"/>
              </a:spcBef>
              <a:spcAft>
                <a:spcPts val="0"/>
              </a:spcAft>
              <a:buClrTx/>
              <a:buSzTx/>
              <a:buFontTx/>
              <a:buNone/>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tekijät</a:t>
            </a:r>
            <a:r>
              <a:rPr kumimoji="0" sz="18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sekä</a:t>
            </a:r>
            <a:r>
              <a:rPr kumimoji="0" sz="1800" b="0" i="0" u="none" strike="noStrike" kern="1200" cap="none" spc="-4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koko</a:t>
            </a:r>
            <a:r>
              <a:rPr kumimoji="0" sz="1800" b="0" i="0" u="none" strike="noStrike" kern="1200" cap="none" spc="-5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maan</a:t>
            </a:r>
            <a:r>
              <a:rPr kumimoji="0" sz="1800" b="0" i="0" u="none" strike="noStrike" kern="1200" cap="none" spc="-5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yleinen</a:t>
            </a:r>
            <a:r>
              <a:rPr kumimoji="0" sz="1800" b="0" i="0" u="none" strike="noStrike" kern="1200" cap="none" spc="-3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talouskehitys</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1100455" lvl="0" indent="-216535" algn="l" defTabSz="914400" rtl="0" eaLnBrk="1" fontAlgn="auto" latinLnBrk="0" hangingPunct="1">
              <a:lnSpc>
                <a:spcPts val="1730"/>
              </a:lnSpc>
              <a:spcBef>
                <a:spcPts val="1019"/>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Arvonnousu</a:t>
            </a:r>
            <a:r>
              <a:rPr kumimoji="0" sz="18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on</a:t>
            </a:r>
            <a:r>
              <a:rPr kumimoji="0" sz="18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ollut</a:t>
            </a:r>
            <a:r>
              <a:rPr kumimoji="0" sz="18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voimakkainta</a:t>
            </a:r>
            <a:r>
              <a:rPr kumimoji="0" sz="1800" b="0" i="0" u="none" strike="noStrike" kern="1200" cap="none" spc="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kasvavilla kaupunkialueilla</a:t>
            </a:r>
            <a:r>
              <a:rPr kumimoji="0" sz="18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(vuokratuotot</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pienempiä)</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5080" lvl="0" indent="-216535" algn="l" defTabSz="914400" rtl="0" eaLnBrk="1" fontAlgn="auto" latinLnBrk="0" hangingPunct="1">
              <a:lnSpc>
                <a:spcPts val="1730"/>
              </a:lnSpc>
              <a:spcBef>
                <a:spcPts val="1005"/>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Hintakehitykseen</a:t>
            </a:r>
            <a:r>
              <a:rPr kumimoji="0" sz="1800" b="0" i="0" u="none" strike="noStrike" kern="1200" cap="none" spc="-4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vaikuttavat</a:t>
            </a:r>
            <a:r>
              <a:rPr kumimoji="0" sz="1800" b="0" i="0" u="none" strike="noStrike" kern="1200" cap="none" spc="-6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myös</a:t>
            </a:r>
            <a:r>
              <a:rPr kumimoji="0" sz="1800" b="0" i="0" u="none" strike="noStrike" kern="1200" cap="none" spc="-6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asuntokohtaiset</a:t>
            </a:r>
            <a:r>
              <a:rPr kumimoji="0" sz="1800" b="0" i="0" u="none" strike="noStrike" kern="1200" cap="none" spc="-4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tekijät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kuten</a:t>
            </a:r>
            <a:r>
              <a:rPr kumimoji="0" sz="1800" b="0" i="0" u="none" strike="noStrike" kern="1200" cap="none" spc="-2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asunnon</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 omistusaikana</a:t>
            </a:r>
            <a:r>
              <a:rPr kumimoji="0" sz="1800" b="0" i="0" u="none" strike="noStrike" kern="1200" cap="none" spc="-3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tehdyt</a:t>
            </a:r>
            <a:r>
              <a:rPr kumimoji="0" sz="1800" b="0" i="0" u="none" strike="noStrike" kern="1200" cap="none" spc="-1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remontit</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288925" lvl="0" indent="-216535" algn="l" defTabSz="914400" rtl="0" eaLnBrk="1" fontAlgn="auto" latinLnBrk="0" hangingPunct="1">
              <a:lnSpc>
                <a:spcPts val="1730"/>
              </a:lnSpc>
              <a:spcBef>
                <a:spcPts val="994"/>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Erityisesti</a:t>
            </a:r>
            <a:r>
              <a:rPr kumimoji="0" sz="1800" b="0" i="0" u="none" strike="noStrike" kern="1200" cap="none" spc="-7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viime</a:t>
            </a:r>
            <a:r>
              <a:rPr kumimoji="0" sz="1800" b="0" i="0" u="none" strike="noStrike" kern="1200" cap="none" spc="-7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aikoina</a:t>
            </a:r>
            <a:r>
              <a:rPr kumimoji="0" sz="1800" b="0" i="0" u="none" strike="noStrike" kern="1200" cap="none" spc="-8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asuntojen</a:t>
            </a:r>
            <a:r>
              <a:rPr kumimoji="0" sz="1800" b="0" i="0" u="none" strike="noStrike" kern="1200" cap="none" spc="-5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hintakehitys</a:t>
            </a:r>
            <a:r>
              <a:rPr kumimoji="0" sz="1800" b="0" i="0" u="none" strike="noStrike" kern="1200" cap="none" spc="-3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on</a:t>
            </a:r>
            <a:r>
              <a:rPr kumimoji="0" sz="1800" b="0" i="0" u="none" strike="noStrike" kern="1200" cap="none" spc="-7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ollut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hyvin</a:t>
            </a:r>
            <a:r>
              <a:rPr kumimoji="0" sz="1800" b="0" i="0" u="none" strike="noStrike" kern="1200" cap="none" spc="-4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vaihtelevaa</a:t>
            </a:r>
            <a:r>
              <a:rPr kumimoji="0" sz="1800" b="0" i="0" u="none" strike="noStrike" kern="1200" cap="none" spc="-4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eri</a:t>
            </a:r>
            <a:r>
              <a:rPr kumimoji="0" sz="1800" b="0" i="0" u="none" strike="noStrike" kern="1200" cap="none" spc="-7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10" normalizeH="0" baseline="0" noProof="0" dirty="0">
                <a:ln>
                  <a:noFill/>
                </a:ln>
                <a:solidFill>
                  <a:srgbClr val="21295C"/>
                </a:solidFill>
                <a:effectLst/>
                <a:uLnTx/>
                <a:uFillTx/>
                <a:latin typeface="Geomanist Light" panose="02000503000000020004" pitchFamily="50" charset="0"/>
                <a:ea typeface="+mn-ea"/>
                <a:cs typeface="Segoe UI Light"/>
              </a:rPr>
              <a:t>paikkakunnilla.</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a:p>
            <a:pPr marL="228600" marR="0" lvl="0" indent="-216535" algn="l" defTabSz="914400" rtl="0" eaLnBrk="1" fontAlgn="auto" latinLnBrk="0" hangingPunct="1">
              <a:lnSpc>
                <a:spcPct val="100000"/>
              </a:lnSpc>
              <a:spcBef>
                <a:spcPts val="775"/>
              </a:spcBef>
              <a:spcAft>
                <a:spcPts val="0"/>
              </a:spcAft>
              <a:buClrTx/>
              <a:buSzTx/>
              <a:buFont typeface="Arial"/>
              <a:buChar char="•"/>
              <a:tabLst>
                <a:tab pos="228600" algn="l"/>
                <a:tab pos="229235" algn="l"/>
              </a:tabLst>
              <a:defRPr/>
            </a:pP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Onnistuessaan</a:t>
            </a:r>
            <a:r>
              <a:rPr kumimoji="0" sz="1800" b="0" i="0" u="none" strike="noStrike" kern="1200" cap="none" spc="-6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a:ln>
                  <a:noFill/>
                </a:ln>
                <a:solidFill>
                  <a:srgbClr val="21295C"/>
                </a:solidFill>
                <a:effectLst/>
                <a:uLnTx/>
                <a:uFillTx/>
                <a:latin typeface="Geomanist Light" panose="02000503000000020004" pitchFamily="50" charset="0"/>
                <a:ea typeface="+mn-ea"/>
                <a:cs typeface="Segoe UI Light"/>
              </a:rPr>
              <a:t>hyvin</a:t>
            </a:r>
            <a:r>
              <a:rPr kumimoji="0" sz="1800" b="0" i="0" u="none" strike="noStrike" kern="1200" cap="none" spc="-75"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dirty="0" err="1">
                <a:ln>
                  <a:noFill/>
                </a:ln>
                <a:solidFill>
                  <a:srgbClr val="21295C"/>
                </a:solidFill>
                <a:effectLst/>
                <a:uLnTx/>
                <a:uFillTx/>
                <a:latin typeface="Geomanist Light" panose="02000503000000020004" pitchFamily="50" charset="0"/>
                <a:ea typeface="+mn-ea"/>
                <a:cs typeface="Segoe UI Light"/>
              </a:rPr>
              <a:t>tuottoisa</a:t>
            </a:r>
            <a:r>
              <a:rPr kumimoji="0" sz="1800" b="0" i="0" u="none" strike="noStrike" kern="1200" cap="none" spc="-70" normalizeH="0" baseline="0" noProof="0" dirty="0">
                <a:ln>
                  <a:noFill/>
                </a:ln>
                <a:solidFill>
                  <a:srgbClr val="21295C"/>
                </a:solidFill>
                <a:effectLst/>
                <a:uLnTx/>
                <a:uFillTx/>
                <a:latin typeface="Geomanist Light" panose="02000503000000020004" pitchFamily="50" charset="0"/>
                <a:ea typeface="+mn-ea"/>
                <a:cs typeface="Segoe UI Light"/>
              </a:rPr>
              <a:t> </a:t>
            </a:r>
            <a:r>
              <a:rPr kumimoji="0" sz="1800" b="0" i="0" u="none" strike="noStrike" kern="1200" cap="none" spc="0" normalizeH="0" baseline="0" noProof="0">
                <a:ln>
                  <a:noFill/>
                </a:ln>
                <a:solidFill>
                  <a:srgbClr val="21295C"/>
                </a:solidFill>
                <a:effectLst/>
                <a:uLnTx/>
                <a:uFillTx/>
                <a:latin typeface="Geomanist Light" panose="02000503000000020004" pitchFamily="50" charset="0"/>
                <a:ea typeface="+mn-ea"/>
                <a:cs typeface="Segoe UI Light"/>
              </a:rPr>
              <a:t>strategia</a:t>
            </a:r>
            <a:endParaRPr kumimoji="0" sz="1800" b="0" i="0" u="none" strike="noStrike" kern="1200" cap="none" spc="0" normalizeH="0" baseline="0" noProof="0" dirty="0">
              <a:ln>
                <a:noFill/>
              </a:ln>
              <a:solidFill>
                <a:srgbClr val="000000"/>
              </a:solidFill>
              <a:effectLst/>
              <a:uLnTx/>
              <a:uFillTx/>
              <a:latin typeface="Geomanist Light" panose="02000503000000020004" pitchFamily="50" charset="0"/>
              <a:ea typeface="+mn-ea"/>
              <a:cs typeface="Segoe UI Light"/>
            </a:endParaRPr>
          </a:p>
        </p:txBody>
      </p:sp>
    </p:spTree>
  </p:cSld>
  <p:clrMapOvr>
    <a:masterClrMapping/>
  </p:clrMapOvr>
</p:sld>
</file>

<file path=ppt/theme/theme1.xml><?xml version="1.0" encoding="utf-8"?>
<a:theme xmlns:a="http://schemas.openxmlformats.org/drawingml/2006/main" name="TAT perus">
  <a:themeElements>
    <a:clrScheme name="TAT">
      <a:dk1>
        <a:srgbClr val="000000"/>
      </a:dk1>
      <a:lt1>
        <a:srgbClr val="FFFFFF"/>
      </a:lt1>
      <a:dk2>
        <a:srgbClr val="300F5E"/>
      </a:dk2>
      <a:lt2>
        <a:srgbClr val="CCCCCC"/>
      </a:lt2>
      <a:accent1>
        <a:srgbClr val="00FFFF"/>
      </a:accent1>
      <a:accent2>
        <a:srgbClr val="00BCF2"/>
      </a:accent2>
      <a:accent3>
        <a:srgbClr val="00D8CC"/>
      </a:accent3>
      <a:accent4>
        <a:srgbClr val="00FF00"/>
      </a:accent4>
      <a:accent5>
        <a:srgbClr val="EC008C"/>
      </a:accent5>
      <a:accent6>
        <a:srgbClr val="FF8C00"/>
      </a:accent6>
      <a:hlink>
        <a:srgbClr val="30205D"/>
      </a:hlink>
      <a:folHlink>
        <a:srgbClr val="300F5E"/>
      </a:folHlink>
    </a:clrScheme>
    <a:fontScheme name="TAT">
      <a:majorFont>
        <a:latin typeface="Geomanist Bold"/>
        <a:ea typeface=""/>
        <a:cs typeface=""/>
      </a:majorFont>
      <a:minorFont>
        <a:latin typeface="Geomanist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Powerpoint_mallipohja_tyhjä_2022" id="{65EBAC47-328A-49A9-9BDD-3B0A26ACCCC0}" vid="{36E6A66A-7364-41E4-B35C-33076DF9C1D5}"/>
    </a:ext>
  </a:extLst>
</a:theme>
</file>

<file path=docProps/app.xml><?xml version="1.0" encoding="utf-8"?>
<Properties xmlns="http://schemas.openxmlformats.org/officeDocument/2006/extended-properties" xmlns:vt="http://schemas.openxmlformats.org/officeDocument/2006/docPropsVTypes">
  <TotalTime>1</TotalTime>
  <Words>453</Words>
  <Application>Microsoft Office PowerPoint</Application>
  <PresentationFormat>Laajakuva</PresentationFormat>
  <Paragraphs>60</Paragraphs>
  <Slides>7</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7</vt:i4>
      </vt:variant>
    </vt:vector>
  </HeadingPairs>
  <TitlesOfParts>
    <vt:vector size="14" baseType="lpstr">
      <vt:lpstr>Arial</vt:lpstr>
      <vt:lpstr>Geomanist</vt:lpstr>
      <vt:lpstr>Geomanist Bold</vt:lpstr>
      <vt:lpstr>Geomanist Light</vt:lpstr>
      <vt:lpstr>Geomanist Regular</vt:lpstr>
      <vt:lpstr>Segoe UI Light</vt:lpstr>
      <vt:lpstr>TAT perus</vt:lpstr>
      <vt:lpstr>Asuntosijoittamisen strategiat</vt:lpstr>
      <vt:lpstr>Kaksi asuntosijoittamisen strategiaa</vt:lpstr>
      <vt:lpstr>Vuokratuotto</vt:lpstr>
      <vt:lpstr>Esimerkki vuokratuotosta</vt:lpstr>
      <vt:lpstr>Velkavipu ja vuokratuotto</vt:lpstr>
      <vt:lpstr>Esimerkki kassavirrasta</vt:lpstr>
      <vt:lpstr>Arvonnousu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Asuntosijoittamisen strategiat</dc:title>
  <dc:creator>Sari Pajunen</dc:creator>
  <cp:lastModifiedBy>Toni Uusimäki</cp:lastModifiedBy>
  <cp:revision>1</cp:revision>
  <dcterms:created xsi:type="dcterms:W3CDTF">2023-04-06T07:56:28Z</dcterms:created>
  <dcterms:modified xsi:type="dcterms:W3CDTF">2023-09-27T08:45:27Z</dcterms:modified>
</cp:coreProperties>
</file>