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3" r:id="rId4"/>
    <p:sldMasterId id="2147483759" r:id="rId5"/>
  </p:sldMasterIdLst>
  <p:notesMasterIdLst>
    <p:notesMasterId r:id="rId13"/>
  </p:notesMasterIdLst>
  <p:sldIdLst>
    <p:sldId id="256" r:id="rId6"/>
    <p:sldId id="257" r:id="rId7"/>
    <p:sldId id="259" r:id="rId8"/>
    <p:sldId id="260" r:id="rId9"/>
    <p:sldId id="261" r:id="rId10"/>
    <p:sldId id="262" r:id="rId11"/>
    <p:sldId id="258" r:id="rId1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62F857-E849-BC93-A8A1-0DCD6B58A770}" v="1" dt="2022-07-21T06:24:01.283"/>
    <p1510:client id="{C049AACD-9BA1-4033-934F-5733565EA70E}" v="1" dt="2022-07-21T06:24:33.798"/>
    <p1510:client id="{DAE9E627-146E-A9B6-5881-19B717537E23}" v="2" dt="2022-08-03T07:32:46.194"/>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Normaali tyyli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Normaali tyyli 2 - Korostu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Normaali tyyli 2 - Korostu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3" d="100"/>
          <a:sy n="83" d="100"/>
        </p:scale>
        <p:origin x="658" y="6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viewProps" Target="viewProps.xml"/><Relationship Id="rId10" Type="http://schemas.openxmlformats.org/officeDocument/2006/relationships/slide" Target="slides/slide5.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junen Sari" userId="S::sari.pajunen@tat.fi::319eb99b-8416-4958-a135-e0386598d3cd" providerId="AD" clId="Web-{01E528B2-C4F0-BCFE-BB38-4102E7675EE4}"/>
    <pc:docChg chg="modSld">
      <pc:chgData name="Pajunen Sari" userId="S::sari.pajunen@tat.fi::319eb99b-8416-4958-a135-e0386598d3cd" providerId="AD" clId="Web-{01E528B2-C4F0-BCFE-BB38-4102E7675EE4}" dt="2022-02-22T09:25:21.720" v="0" actId="1076"/>
      <pc:docMkLst>
        <pc:docMk/>
      </pc:docMkLst>
      <pc:sldChg chg="modSp">
        <pc:chgData name="Pajunen Sari" userId="S::sari.pajunen@tat.fi::319eb99b-8416-4958-a135-e0386598d3cd" providerId="AD" clId="Web-{01E528B2-C4F0-BCFE-BB38-4102E7675EE4}" dt="2022-02-22T09:25:21.720" v="0" actId="1076"/>
        <pc:sldMkLst>
          <pc:docMk/>
          <pc:sldMk cId="2576697177" sldId="256"/>
        </pc:sldMkLst>
        <pc:spChg chg="mod">
          <ac:chgData name="Pajunen Sari" userId="S::sari.pajunen@tat.fi::319eb99b-8416-4958-a135-e0386598d3cd" providerId="AD" clId="Web-{01E528B2-C4F0-BCFE-BB38-4102E7675EE4}" dt="2022-02-22T09:25:21.720" v="0" actId="1076"/>
          <ac:spMkLst>
            <pc:docMk/>
            <pc:sldMk cId="2576697177" sldId="256"/>
            <ac:spMk id="2" creationId="{43C7FD81-4A87-9949-B3D4-341252B3A120}"/>
          </ac:spMkLst>
        </pc:spChg>
      </pc:sldChg>
    </pc:docChg>
  </pc:docChgLst>
  <pc:docChgLst>
    <pc:chgData name="Pajunen Sari" userId="S::sari.pajunen@tat.fi::319eb99b-8416-4958-a135-e0386598d3cd" providerId="AD" clId="Web-{5016F370-AFE1-0C69-70AB-F2E929AE1355}"/>
    <pc:docChg chg="modSld">
      <pc:chgData name="Pajunen Sari" userId="S::sari.pajunen@tat.fi::319eb99b-8416-4958-a135-e0386598d3cd" providerId="AD" clId="Web-{5016F370-AFE1-0C69-70AB-F2E929AE1355}" dt="2022-07-14T06:56:38.442" v="1" actId="20577"/>
      <pc:docMkLst>
        <pc:docMk/>
      </pc:docMkLst>
      <pc:sldChg chg="modSp">
        <pc:chgData name="Pajunen Sari" userId="S::sari.pajunen@tat.fi::319eb99b-8416-4958-a135-e0386598d3cd" providerId="AD" clId="Web-{5016F370-AFE1-0C69-70AB-F2E929AE1355}" dt="2022-07-14T06:56:38.442" v="1" actId="20577"/>
        <pc:sldMkLst>
          <pc:docMk/>
          <pc:sldMk cId="157902184" sldId="257"/>
        </pc:sldMkLst>
        <pc:spChg chg="mod">
          <ac:chgData name="Pajunen Sari" userId="S::sari.pajunen@tat.fi::319eb99b-8416-4958-a135-e0386598d3cd" providerId="AD" clId="Web-{5016F370-AFE1-0C69-70AB-F2E929AE1355}" dt="2022-07-14T06:56:38.442" v="1" actId="20577"/>
          <ac:spMkLst>
            <pc:docMk/>
            <pc:sldMk cId="157902184" sldId="257"/>
            <ac:spMk id="3" creationId="{23F70F5D-4747-2F46-9D02-24C7AB8DFBBA}"/>
          </ac:spMkLst>
        </pc:spChg>
      </pc:sldChg>
    </pc:docChg>
  </pc:docChgLst>
  <pc:docChgLst>
    <pc:chgData name="Vieras" userId="S::urn:spo:anon#41b9419064f99cc46a186989a9ebd9f45ec7f376f76158c6a3f16195475d74ae::" providerId="AD" clId="Web-{DAE9E627-146E-A9B6-5881-19B717537E23}"/>
    <pc:docChg chg="modSld">
      <pc:chgData name="Vieras" userId="S::urn:spo:anon#41b9419064f99cc46a186989a9ebd9f45ec7f376f76158c6a3f16195475d74ae::" providerId="AD" clId="Web-{DAE9E627-146E-A9B6-5881-19B717537E23}" dt="2022-08-03T07:32:46.194" v="1" actId="1076"/>
      <pc:docMkLst>
        <pc:docMk/>
      </pc:docMkLst>
      <pc:sldChg chg="modSp">
        <pc:chgData name="Vieras" userId="S::urn:spo:anon#41b9419064f99cc46a186989a9ebd9f45ec7f376f76158c6a3f16195475d74ae::" providerId="AD" clId="Web-{DAE9E627-146E-A9B6-5881-19B717537E23}" dt="2022-08-03T07:32:46.194" v="1" actId="1076"/>
        <pc:sldMkLst>
          <pc:docMk/>
          <pc:sldMk cId="379827554" sldId="259"/>
        </pc:sldMkLst>
        <pc:spChg chg="mod">
          <ac:chgData name="Vieras" userId="S::urn:spo:anon#41b9419064f99cc46a186989a9ebd9f45ec7f376f76158c6a3f16195475d74ae::" providerId="AD" clId="Web-{DAE9E627-146E-A9B6-5881-19B717537E23}" dt="2022-08-03T07:32:46.194" v="1" actId="1076"/>
          <ac:spMkLst>
            <pc:docMk/>
            <pc:sldMk cId="379827554" sldId="259"/>
            <ac:spMk id="8" creationId="{C1A76146-F663-D34D-AE9A-95F47ADC37F8}"/>
          </ac:spMkLst>
        </pc:spChg>
      </pc:sldChg>
    </pc:docChg>
  </pc:docChgLst>
  <pc:docChgLst>
    <pc:chgData name="Träskelin Veera" userId="8d2d2fb0-f224-4e79-9453-2156c7f4f562" providerId="ADAL" clId="{C049AACD-9BA1-4033-934F-5733565EA70E}"/>
    <pc:docChg chg="modSld">
      <pc:chgData name="Träskelin Veera" userId="8d2d2fb0-f224-4e79-9453-2156c7f4f562" providerId="ADAL" clId="{C049AACD-9BA1-4033-934F-5733565EA70E}" dt="2022-07-21T06:24:50.067" v="3" actId="1076"/>
      <pc:docMkLst>
        <pc:docMk/>
      </pc:docMkLst>
      <pc:sldChg chg="addSp modSp mod">
        <pc:chgData name="Träskelin Veera" userId="8d2d2fb0-f224-4e79-9453-2156c7f4f562" providerId="ADAL" clId="{C049AACD-9BA1-4033-934F-5733565EA70E}" dt="2022-07-21T06:24:50.067" v="3" actId="1076"/>
        <pc:sldMkLst>
          <pc:docMk/>
          <pc:sldMk cId="379827554" sldId="259"/>
        </pc:sldMkLst>
        <pc:picChg chg="add mod">
          <ac:chgData name="Träskelin Veera" userId="8d2d2fb0-f224-4e79-9453-2156c7f4f562" providerId="ADAL" clId="{C049AACD-9BA1-4033-934F-5733565EA70E}" dt="2022-07-21T06:24:50.067" v="3" actId="1076"/>
          <ac:picMkLst>
            <pc:docMk/>
            <pc:sldMk cId="379827554" sldId="259"/>
            <ac:picMk id="6" creationId="{2CB0765B-534E-AE22-DF67-5B3083A1A05E}"/>
          </ac:picMkLst>
        </pc:picChg>
      </pc:sldChg>
    </pc:docChg>
  </pc:docChgLst>
  <pc:docChgLst>
    <pc:chgData name="Träskelin Veera" userId="S::veera.traskelin@tat.fi::8d2d2fb0-f224-4e79-9453-2156c7f4f562" providerId="AD" clId="Web-{AE62F857-E849-BC93-A8A1-0DCD6B58A770}"/>
    <pc:docChg chg="modSld">
      <pc:chgData name="Träskelin Veera" userId="S::veera.traskelin@tat.fi::8d2d2fb0-f224-4e79-9453-2156c7f4f562" providerId="AD" clId="Web-{AE62F857-E849-BC93-A8A1-0DCD6B58A770}" dt="2022-07-21T06:24:01.283" v="0"/>
      <pc:docMkLst>
        <pc:docMk/>
      </pc:docMkLst>
      <pc:sldChg chg="delSp">
        <pc:chgData name="Träskelin Veera" userId="S::veera.traskelin@tat.fi::8d2d2fb0-f224-4e79-9453-2156c7f4f562" providerId="AD" clId="Web-{AE62F857-E849-BC93-A8A1-0DCD6B58A770}" dt="2022-07-21T06:24:01.283" v="0"/>
        <pc:sldMkLst>
          <pc:docMk/>
          <pc:sldMk cId="379827554" sldId="259"/>
        </pc:sldMkLst>
        <pc:picChg chg="del">
          <ac:chgData name="Träskelin Veera" userId="S::veera.traskelin@tat.fi::8d2d2fb0-f224-4e79-9453-2156c7f4f562" providerId="AD" clId="Web-{AE62F857-E849-BC93-A8A1-0DCD6B58A770}" dt="2022-07-21T06:24:01.283" v="0"/>
          <ac:picMkLst>
            <pc:docMk/>
            <pc:sldMk cId="379827554" sldId="259"/>
            <ac:picMk id="7" creationId="{46997E5B-3714-FA4C-85FF-4F66C7CAB2B7}"/>
          </ac:picMkLst>
        </pc:picChg>
      </pc:sldChg>
    </pc:docChg>
  </pc:docChgLst>
  <pc:docChgLst>
    <pc:chgData name="Pajunen Sari" userId="S::sari.pajunen@tat.fi::319eb99b-8416-4958-a135-e0386598d3cd" providerId="AD" clId="Web-{36BE2661-4752-D292-0AC9-650AD5651A39}"/>
    <pc:docChg chg="modSld addMainMaster delMainMaster">
      <pc:chgData name="Pajunen Sari" userId="S::sari.pajunen@tat.fi::319eb99b-8416-4958-a135-e0386598d3cd" providerId="AD" clId="Web-{36BE2661-4752-D292-0AC9-650AD5651A39}" dt="2022-02-08T11:09:17.028" v="1"/>
      <pc:docMkLst>
        <pc:docMk/>
      </pc:docMkLst>
      <pc:sldChg chg="modSp mod modClrScheme chgLayout">
        <pc:chgData name="Pajunen Sari" userId="S::sari.pajunen@tat.fi::319eb99b-8416-4958-a135-e0386598d3cd" providerId="AD" clId="Web-{36BE2661-4752-D292-0AC9-650AD5651A39}" dt="2022-02-08T11:09:17.028" v="1"/>
        <pc:sldMkLst>
          <pc:docMk/>
          <pc:sldMk cId="2576697177" sldId="256"/>
        </pc:sldMkLst>
        <pc:spChg chg="mod ord">
          <ac:chgData name="Pajunen Sari" userId="S::sari.pajunen@tat.fi::319eb99b-8416-4958-a135-e0386598d3cd" providerId="AD" clId="Web-{36BE2661-4752-D292-0AC9-650AD5651A39}" dt="2022-02-08T11:09:17.028" v="1"/>
          <ac:spMkLst>
            <pc:docMk/>
            <pc:sldMk cId="2576697177" sldId="256"/>
            <ac:spMk id="2" creationId="{43C7FD81-4A87-9949-B3D4-341252B3A120}"/>
          </ac:spMkLst>
        </pc:spChg>
        <pc:spChg chg="mod ord">
          <ac:chgData name="Pajunen Sari" userId="S::sari.pajunen@tat.fi::319eb99b-8416-4958-a135-e0386598d3cd" providerId="AD" clId="Web-{36BE2661-4752-D292-0AC9-650AD5651A39}" dt="2022-02-08T11:09:17.028" v="1"/>
          <ac:spMkLst>
            <pc:docMk/>
            <pc:sldMk cId="2576697177" sldId="256"/>
            <ac:spMk id="3" creationId="{F75BF63D-1031-8C4B-B1E2-6AB5ECB1ED8D}"/>
          </ac:spMkLst>
        </pc:spChg>
      </pc:sldChg>
      <pc:sldChg chg="modSp mod modClrScheme chgLayout">
        <pc:chgData name="Pajunen Sari" userId="S::sari.pajunen@tat.fi::319eb99b-8416-4958-a135-e0386598d3cd" providerId="AD" clId="Web-{36BE2661-4752-D292-0AC9-650AD5651A39}" dt="2022-02-08T11:09:17.028" v="1"/>
        <pc:sldMkLst>
          <pc:docMk/>
          <pc:sldMk cId="157902184" sldId="257"/>
        </pc:sldMkLst>
        <pc:spChg chg="mod ord">
          <ac:chgData name="Pajunen Sari" userId="S::sari.pajunen@tat.fi::319eb99b-8416-4958-a135-e0386598d3cd" providerId="AD" clId="Web-{36BE2661-4752-D292-0AC9-650AD5651A39}" dt="2022-02-08T11:09:17.028" v="1"/>
          <ac:spMkLst>
            <pc:docMk/>
            <pc:sldMk cId="157902184" sldId="257"/>
            <ac:spMk id="2" creationId="{3C65170D-5DFA-8B4A-B1C7-9803B513FFD7}"/>
          </ac:spMkLst>
        </pc:spChg>
        <pc:spChg chg="mod ord">
          <ac:chgData name="Pajunen Sari" userId="S::sari.pajunen@tat.fi::319eb99b-8416-4958-a135-e0386598d3cd" providerId="AD" clId="Web-{36BE2661-4752-D292-0AC9-650AD5651A39}" dt="2022-02-08T11:09:17.028" v="1"/>
          <ac:spMkLst>
            <pc:docMk/>
            <pc:sldMk cId="157902184" sldId="257"/>
            <ac:spMk id="3" creationId="{23F70F5D-4747-2F46-9D02-24C7AB8DFBBA}"/>
          </ac:spMkLst>
        </pc:spChg>
      </pc:sldChg>
      <pc:sldChg chg="modSp mod modClrScheme chgLayout">
        <pc:chgData name="Pajunen Sari" userId="S::sari.pajunen@tat.fi::319eb99b-8416-4958-a135-e0386598d3cd" providerId="AD" clId="Web-{36BE2661-4752-D292-0AC9-650AD5651A39}" dt="2022-02-08T11:09:17.028" v="1"/>
        <pc:sldMkLst>
          <pc:docMk/>
          <pc:sldMk cId="80680851" sldId="258"/>
        </pc:sldMkLst>
        <pc:spChg chg="mod ord">
          <ac:chgData name="Pajunen Sari" userId="S::sari.pajunen@tat.fi::319eb99b-8416-4958-a135-e0386598d3cd" providerId="AD" clId="Web-{36BE2661-4752-D292-0AC9-650AD5651A39}" dt="2022-02-08T11:09:17.028" v="1"/>
          <ac:spMkLst>
            <pc:docMk/>
            <pc:sldMk cId="80680851" sldId="258"/>
            <ac:spMk id="2" creationId="{92FAACD9-81F3-7E49-A6DC-868E61E8EE7C}"/>
          </ac:spMkLst>
        </pc:spChg>
        <pc:spChg chg="mod ord">
          <ac:chgData name="Pajunen Sari" userId="S::sari.pajunen@tat.fi::319eb99b-8416-4958-a135-e0386598d3cd" providerId="AD" clId="Web-{36BE2661-4752-D292-0AC9-650AD5651A39}" dt="2022-02-08T11:09:17.028" v="1"/>
          <ac:spMkLst>
            <pc:docMk/>
            <pc:sldMk cId="80680851" sldId="258"/>
            <ac:spMk id="3" creationId="{C055547F-63E6-AF45-8E14-D535D7CD0E81}"/>
          </ac:spMkLst>
        </pc:spChg>
      </pc:sldChg>
      <pc:sldChg chg="modSp mod modClrScheme chgLayout">
        <pc:chgData name="Pajunen Sari" userId="S::sari.pajunen@tat.fi::319eb99b-8416-4958-a135-e0386598d3cd" providerId="AD" clId="Web-{36BE2661-4752-D292-0AC9-650AD5651A39}" dt="2022-02-08T11:09:17.028" v="1"/>
        <pc:sldMkLst>
          <pc:docMk/>
          <pc:sldMk cId="379827554" sldId="259"/>
        </pc:sldMkLst>
        <pc:spChg chg="mod ord">
          <ac:chgData name="Pajunen Sari" userId="S::sari.pajunen@tat.fi::319eb99b-8416-4958-a135-e0386598d3cd" providerId="AD" clId="Web-{36BE2661-4752-D292-0AC9-650AD5651A39}" dt="2022-02-08T11:09:17.028" v="1"/>
          <ac:spMkLst>
            <pc:docMk/>
            <pc:sldMk cId="379827554" sldId="259"/>
            <ac:spMk id="2" creationId="{8AFEC60F-D3E1-0047-A1F6-848176E87D8A}"/>
          </ac:spMkLst>
        </pc:spChg>
        <pc:spChg chg="mod ord">
          <ac:chgData name="Pajunen Sari" userId="S::sari.pajunen@tat.fi::319eb99b-8416-4958-a135-e0386598d3cd" providerId="AD" clId="Web-{36BE2661-4752-D292-0AC9-650AD5651A39}" dt="2022-02-08T11:09:17.028" v="1"/>
          <ac:spMkLst>
            <pc:docMk/>
            <pc:sldMk cId="379827554" sldId="259"/>
            <ac:spMk id="3" creationId="{B0D7F626-E6DB-EA47-B766-CCB80921483A}"/>
          </ac:spMkLst>
        </pc:spChg>
      </pc:sldChg>
      <pc:sldChg chg="mod modClrScheme chgLayout">
        <pc:chgData name="Pajunen Sari" userId="S::sari.pajunen@tat.fi::319eb99b-8416-4958-a135-e0386598d3cd" providerId="AD" clId="Web-{36BE2661-4752-D292-0AC9-650AD5651A39}" dt="2022-02-08T11:09:17.028" v="1"/>
        <pc:sldMkLst>
          <pc:docMk/>
          <pc:sldMk cId="2809666418" sldId="260"/>
        </pc:sldMkLst>
      </pc:sldChg>
      <pc:sldChg chg="mod modClrScheme chgLayout">
        <pc:chgData name="Pajunen Sari" userId="S::sari.pajunen@tat.fi::319eb99b-8416-4958-a135-e0386598d3cd" providerId="AD" clId="Web-{36BE2661-4752-D292-0AC9-650AD5651A39}" dt="2022-02-08T11:09:17.028" v="1"/>
        <pc:sldMkLst>
          <pc:docMk/>
          <pc:sldMk cId="2029014442" sldId="261"/>
        </pc:sldMkLst>
      </pc:sldChg>
      <pc:sldChg chg="modSp mod modClrScheme chgLayout">
        <pc:chgData name="Pajunen Sari" userId="S::sari.pajunen@tat.fi::319eb99b-8416-4958-a135-e0386598d3cd" providerId="AD" clId="Web-{36BE2661-4752-D292-0AC9-650AD5651A39}" dt="2022-02-08T11:09:17.028" v="1"/>
        <pc:sldMkLst>
          <pc:docMk/>
          <pc:sldMk cId="910055513" sldId="262"/>
        </pc:sldMkLst>
        <pc:spChg chg="mod ord">
          <ac:chgData name="Pajunen Sari" userId="S::sari.pajunen@tat.fi::319eb99b-8416-4958-a135-e0386598d3cd" providerId="AD" clId="Web-{36BE2661-4752-D292-0AC9-650AD5651A39}" dt="2022-02-08T11:09:17.028" v="1"/>
          <ac:spMkLst>
            <pc:docMk/>
            <pc:sldMk cId="910055513" sldId="262"/>
            <ac:spMk id="2" creationId="{0F7E826E-CC6F-2941-B147-83FA3AF0E078}"/>
          </ac:spMkLst>
        </pc:spChg>
        <pc:spChg chg="mod ord">
          <ac:chgData name="Pajunen Sari" userId="S::sari.pajunen@tat.fi::319eb99b-8416-4958-a135-e0386598d3cd" providerId="AD" clId="Web-{36BE2661-4752-D292-0AC9-650AD5651A39}" dt="2022-02-08T11:09:17.028" v="1"/>
          <ac:spMkLst>
            <pc:docMk/>
            <pc:sldMk cId="910055513" sldId="262"/>
            <ac:spMk id="3" creationId="{ECD3B328-F5FE-4048-A778-45C2EB3352AA}"/>
          </ac:spMkLst>
        </pc:spChg>
      </pc:sldChg>
      <pc:sldMasterChg chg="add del addSldLayout delSldLayout">
        <pc:chgData name="Pajunen Sari" userId="S::sari.pajunen@tat.fi::319eb99b-8416-4958-a135-e0386598d3cd" providerId="AD" clId="Web-{36BE2661-4752-D292-0AC9-650AD5651A39}" dt="2022-02-08T11:09:17.028" v="1"/>
        <pc:sldMasterMkLst>
          <pc:docMk/>
          <pc:sldMasterMk cId="1597609137" sldId="2147484616"/>
        </pc:sldMasterMkLst>
        <pc:sldLayoutChg chg="add del">
          <pc:chgData name="Pajunen Sari" userId="S::sari.pajunen@tat.fi::319eb99b-8416-4958-a135-e0386598d3cd" providerId="AD" clId="Web-{36BE2661-4752-D292-0AC9-650AD5651A39}" dt="2022-02-08T11:09:17.028" v="1"/>
          <pc:sldLayoutMkLst>
            <pc:docMk/>
            <pc:sldMasterMk cId="1597609137" sldId="2147484616"/>
            <pc:sldLayoutMk cId="2743527334" sldId="2147484617"/>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1559635262" sldId="2147484618"/>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652052357" sldId="2147484619"/>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1887521047" sldId="2147484620"/>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1611998281" sldId="2147484621"/>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2079213559" sldId="2147484622"/>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421175904" sldId="2147484623"/>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2147747783" sldId="2147484624"/>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2078519133" sldId="2147484625"/>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3027915249" sldId="2147484626"/>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1084308381" sldId="2147484627"/>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1160775129" sldId="2147484628"/>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4288556646" sldId="2147484629"/>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3789182665" sldId="2147484630"/>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1571369122" sldId="2147484631"/>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734988017" sldId="2147484632"/>
          </pc:sldLayoutMkLst>
        </pc:sldLayoutChg>
        <pc:sldLayoutChg chg="add del">
          <pc:chgData name="Pajunen Sari" userId="S::sari.pajunen@tat.fi::319eb99b-8416-4958-a135-e0386598d3cd" providerId="AD" clId="Web-{36BE2661-4752-D292-0AC9-650AD5651A39}" dt="2022-02-08T11:09:17.028" v="1"/>
          <pc:sldLayoutMkLst>
            <pc:docMk/>
            <pc:sldMasterMk cId="1597609137" sldId="2147484616"/>
            <pc:sldLayoutMk cId="2727572121" sldId="2147484633"/>
          </pc:sldLayoutMkLst>
        </pc:sldLayoutChg>
      </pc:sldMasterChg>
      <pc:sldMasterChg chg="add del addSldLayout delSldLayout modSldLayout">
        <pc:chgData name="Pajunen Sari" userId="S::sari.pajunen@tat.fi::319eb99b-8416-4958-a135-e0386598d3cd" providerId="AD" clId="Web-{36BE2661-4752-D292-0AC9-650AD5651A39}" dt="2022-02-08T11:09:17.028" v="1"/>
        <pc:sldMasterMkLst>
          <pc:docMk/>
          <pc:sldMasterMk cId="1647583366" sldId="2147484634"/>
        </pc:sldMasterMkLst>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2484633927" sldId="2147484635"/>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1365991100" sldId="2147484636"/>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2231971298" sldId="2147484637"/>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3844331321" sldId="2147484638"/>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4041173793" sldId="2147484639"/>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3380096715" sldId="2147484640"/>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3456139112" sldId="2147484641"/>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1463741641" sldId="2147484642"/>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3545673804" sldId="2147484643"/>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1189241928" sldId="2147484644"/>
          </pc:sldLayoutMkLst>
        </pc:sldLayoutChg>
        <pc:sldLayoutChg chg="add del mod replId">
          <pc:chgData name="Pajunen Sari" userId="S::sari.pajunen@tat.fi::319eb99b-8416-4958-a135-e0386598d3cd" providerId="AD" clId="Web-{36BE2661-4752-D292-0AC9-650AD5651A39}" dt="2022-02-08T11:09:17.028" v="1"/>
          <pc:sldLayoutMkLst>
            <pc:docMk/>
            <pc:sldMasterMk cId="1647583366" sldId="2147484634"/>
            <pc:sldLayoutMk cId="3098818335" sldId="2147484645"/>
          </pc:sldLayoutMkLst>
        </pc:sldLayoutChg>
      </pc:sldMasterChg>
    </pc:docChg>
  </pc:docChgLst>
  <pc:docChgLst>
    <pc:chgData name="Sari Pajunen" userId="319eb99b-8416-4958-a135-e0386598d3cd" providerId="ADAL" clId="{94A8AF82-43DE-401A-8B36-0BA5C3CDE76E}"/>
    <pc:docChg chg="undo custSel addSld delSld modSld addMainMaster delMainMaster">
      <pc:chgData name="Sari Pajunen" userId="319eb99b-8416-4958-a135-e0386598d3cd" providerId="ADAL" clId="{94A8AF82-43DE-401A-8B36-0BA5C3CDE76E}" dt="2022-02-08T11:44:15.267" v="70" actId="255"/>
      <pc:docMkLst>
        <pc:docMk/>
      </pc:docMkLst>
      <pc:sldChg chg="modSp mod modClrScheme chgLayout">
        <pc:chgData name="Sari Pajunen" userId="319eb99b-8416-4958-a135-e0386598d3cd" providerId="ADAL" clId="{94A8AF82-43DE-401A-8B36-0BA5C3CDE76E}" dt="2022-02-08T11:41:19.691" v="48" actId="403"/>
        <pc:sldMkLst>
          <pc:docMk/>
          <pc:sldMk cId="2576697177" sldId="256"/>
        </pc:sldMkLst>
        <pc:spChg chg="mod ord">
          <ac:chgData name="Sari Pajunen" userId="319eb99b-8416-4958-a135-e0386598d3cd" providerId="ADAL" clId="{94A8AF82-43DE-401A-8B36-0BA5C3CDE76E}" dt="2022-02-08T11:41:19.691" v="48" actId="403"/>
          <ac:spMkLst>
            <pc:docMk/>
            <pc:sldMk cId="2576697177" sldId="256"/>
            <ac:spMk id="2" creationId="{43C7FD81-4A87-9949-B3D4-341252B3A120}"/>
          </ac:spMkLst>
        </pc:spChg>
        <pc:spChg chg="mod ord">
          <ac:chgData name="Sari Pajunen" userId="319eb99b-8416-4958-a135-e0386598d3cd" providerId="ADAL" clId="{94A8AF82-43DE-401A-8B36-0BA5C3CDE76E}" dt="2022-02-08T11:41:13.158" v="46" actId="403"/>
          <ac:spMkLst>
            <pc:docMk/>
            <pc:sldMk cId="2576697177" sldId="256"/>
            <ac:spMk id="3" creationId="{F75BF63D-1031-8C4B-B1E2-6AB5ECB1ED8D}"/>
          </ac:spMkLst>
        </pc:spChg>
      </pc:sldChg>
      <pc:sldChg chg="modSp mod modClrScheme chgLayout">
        <pc:chgData name="Sari Pajunen" userId="319eb99b-8416-4958-a135-e0386598d3cd" providerId="ADAL" clId="{94A8AF82-43DE-401A-8B36-0BA5C3CDE76E}" dt="2022-02-08T11:40:58.676" v="42" actId="1076"/>
        <pc:sldMkLst>
          <pc:docMk/>
          <pc:sldMk cId="157902184" sldId="257"/>
        </pc:sldMkLst>
        <pc:spChg chg="mod ord">
          <ac:chgData name="Sari Pajunen" userId="319eb99b-8416-4958-a135-e0386598d3cd" providerId="ADAL" clId="{94A8AF82-43DE-401A-8B36-0BA5C3CDE76E}" dt="2022-02-08T11:34:21.927" v="16" actId="700"/>
          <ac:spMkLst>
            <pc:docMk/>
            <pc:sldMk cId="157902184" sldId="257"/>
            <ac:spMk id="2" creationId="{3C65170D-5DFA-8B4A-B1C7-9803B513FFD7}"/>
          </ac:spMkLst>
        </pc:spChg>
        <pc:spChg chg="mod ord">
          <ac:chgData name="Sari Pajunen" userId="319eb99b-8416-4958-a135-e0386598d3cd" providerId="ADAL" clId="{94A8AF82-43DE-401A-8B36-0BA5C3CDE76E}" dt="2022-02-08T11:40:58.676" v="42" actId="1076"/>
          <ac:spMkLst>
            <pc:docMk/>
            <pc:sldMk cId="157902184" sldId="257"/>
            <ac:spMk id="3" creationId="{23F70F5D-4747-2F46-9D02-24C7AB8DFBBA}"/>
          </ac:spMkLst>
        </pc:spChg>
      </pc:sldChg>
      <pc:sldChg chg="modSp mod modClrScheme chgLayout">
        <pc:chgData name="Sari Pajunen" userId="319eb99b-8416-4958-a135-e0386598d3cd" providerId="ADAL" clId="{94A8AF82-43DE-401A-8B36-0BA5C3CDE76E}" dt="2022-02-08T11:43:15.680" v="67" actId="255"/>
        <pc:sldMkLst>
          <pc:docMk/>
          <pc:sldMk cId="80680851" sldId="258"/>
        </pc:sldMkLst>
        <pc:spChg chg="mod ord">
          <ac:chgData name="Sari Pajunen" userId="319eb99b-8416-4958-a135-e0386598d3cd" providerId="ADAL" clId="{94A8AF82-43DE-401A-8B36-0BA5C3CDE76E}" dt="2022-02-08T11:37:02.987" v="29" actId="700"/>
          <ac:spMkLst>
            <pc:docMk/>
            <pc:sldMk cId="80680851" sldId="258"/>
            <ac:spMk id="2" creationId="{92FAACD9-81F3-7E49-A6DC-868E61E8EE7C}"/>
          </ac:spMkLst>
        </pc:spChg>
        <pc:spChg chg="mod ord">
          <ac:chgData name="Sari Pajunen" userId="319eb99b-8416-4958-a135-e0386598d3cd" providerId="ADAL" clId="{94A8AF82-43DE-401A-8B36-0BA5C3CDE76E}" dt="2022-02-08T11:43:15.680" v="67" actId="255"/>
          <ac:spMkLst>
            <pc:docMk/>
            <pc:sldMk cId="80680851" sldId="258"/>
            <ac:spMk id="3" creationId="{C055547F-63E6-AF45-8E14-D535D7CD0E81}"/>
          </ac:spMkLst>
        </pc:spChg>
      </pc:sldChg>
      <pc:sldChg chg="modSp mod modClrScheme chgLayout">
        <pc:chgData name="Sari Pajunen" userId="319eb99b-8416-4958-a135-e0386598d3cd" providerId="ADAL" clId="{94A8AF82-43DE-401A-8B36-0BA5C3CDE76E}" dt="2022-02-08T11:44:15.267" v="70" actId="255"/>
        <pc:sldMkLst>
          <pc:docMk/>
          <pc:sldMk cId="379827554" sldId="259"/>
        </pc:sldMkLst>
        <pc:spChg chg="mod ord">
          <ac:chgData name="Sari Pajunen" userId="319eb99b-8416-4958-a135-e0386598d3cd" providerId="ADAL" clId="{94A8AF82-43DE-401A-8B36-0BA5C3CDE76E}" dt="2022-02-08T11:44:05.771" v="69" actId="255"/>
          <ac:spMkLst>
            <pc:docMk/>
            <pc:sldMk cId="379827554" sldId="259"/>
            <ac:spMk id="2" creationId="{8AFEC60F-D3E1-0047-A1F6-848176E87D8A}"/>
          </ac:spMkLst>
        </pc:spChg>
        <pc:spChg chg="mod ord">
          <ac:chgData name="Sari Pajunen" userId="319eb99b-8416-4958-a135-e0386598d3cd" providerId="ADAL" clId="{94A8AF82-43DE-401A-8B36-0BA5C3CDE76E}" dt="2022-02-08T11:44:15.267" v="70" actId="255"/>
          <ac:spMkLst>
            <pc:docMk/>
            <pc:sldMk cId="379827554" sldId="259"/>
            <ac:spMk id="3" creationId="{B0D7F626-E6DB-EA47-B766-CCB80921483A}"/>
          </ac:spMkLst>
        </pc:spChg>
      </pc:sldChg>
      <pc:sldChg chg="addSp delSp modSp mod modClrScheme chgLayout">
        <pc:chgData name="Sari Pajunen" userId="319eb99b-8416-4958-a135-e0386598d3cd" providerId="ADAL" clId="{94A8AF82-43DE-401A-8B36-0BA5C3CDE76E}" dt="2022-02-08T11:35:41.639" v="21" actId="478"/>
        <pc:sldMkLst>
          <pc:docMk/>
          <pc:sldMk cId="2809666418" sldId="260"/>
        </pc:sldMkLst>
        <pc:spChg chg="add del mod ord">
          <ac:chgData name="Sari Pajunen" userId="319eb99b-8416-4958-a135-e0386598d3cd" providerId="ADAL" clId="{94A8AF82-43DE-401A-8B36-0BA5C3CDE76E}" dt="2022-02-08T11:35:41.639" v="21" actId="478"/>
          <ac:spMkLst>
            <pc:docMk/>
            <pc:sldMk cId="2809666418" sldId="260"/>
            <ac:spMk id="2" creationId="{CBD66390-9A54-4966-ADDE-2EA7349AB090}"/>
          </ac:spMkLst>
        </pc:spChg>
      </pc:sldChg>
      <pc:sldChg chg="addSp delSp modSp mod modClrScheme chgLayout">
        <pc:chgData name="Sari Pajunen" userId="319eb99b-8416-4958-a135-e0386598d3cd" providerId="ADAL" clId="{94A8AF82-43DE-401A-8B36-0BA5C3CDE76E}" dt="2022-02-08T11:35:57.596" v="23" actId="478"/>
        <pc:sldMkLst>
          <pc:docMk/>
          <pc:sldMk cId="2029014442" sldId="261"/>
        </pc:sldMkLst>
        <pc:spChg chg="add del mod ord">
          <ac:chgData name="Sari Pajunen" userId="319eb99b-8416-4958-a135-e0386598d3cd" providerId="ADAL" clId="{94A8AF82-43DE-401A-8B36-0BA5C3CDE76E}" dt="2022-02-08T11:35:57.596" v="23" actId="478"/>
          <ac:spMkLst>
            <pc:docMk/>
            <pc:sldMk cId="2029014442" sldId="261"/>
            <ac:spMk id="3" creationId="{8234CA61-E141-48D4-9DF3-B303BAEB9E6B}"/>
          </ac:spMkLst>
        </pc:spChg>
      </pc:sldChg>
      <pc:sldChg chg="modSp mod modClrScheme chgLayout">
        <pc:chgData name="Sari Pajunen" userId="319eb99b-8416-4958-a135-e0386598d3cd" providerId="ADAL" clId="{94A8AF82-43DE-401A-8B36-0BA5C3CDE76E}" dt="2022-02-08T11:43:36.958" v="68" actId="255"/>
        <pc:sldMkLst>
          <pc:docMk/>
          <pc:sldMk cId="910055513" sldId="262"/>
        </pc:sldMkLst>
        <pc:spChg chg="mod ord">
          <ac:chgData name="Sari Pajunen" userId="319eb99b-8416-4958-a135-e0386598d3cd" providerId="ADAL" clId="{94A8AF82-43DE-401A-8B36-0BA5C3CDE76E}" dt="2022-02-08T11:42:36.634" v="56" actId="1076"/>
          <ac:spMkLst>
            <pc:docMk/>
            <pc:sldMk cId="910055513" sldId="262"/>
            <ac:spMk id="2" creationId="{0F7E826E-CC6F-2941-B147-83FA3AF0E078}"/>
          </ac:spMkLst>
        </pc:spChg>
        <pc:spChg chg="mod ord">
          <ac:chgData name="Sari Pajunen" userId="319eb99b-8416-4958-a135-e0386598d3cd" providerId="ADAL" clId="{94A8AF82-43DE-401A-8B36-0BA5C3CDE76E}" dt="2022-02-08T11:43:36.958" v="68" actId="255"/>
          <ac:spMkLst>
            <pc:docMk/>
            <pc:sldMk cId="910055513" sldId="262"/>
            <ac:spMk id="3" creationId="{ECD3B328-F5FE-4048-A778-45C2EB3352AA}"/>
          </ac:spMkLst>
        </pc:spChg>
      </pc:sldChg>
      <pc:sldChg chg="add del mod chgLayout">
        <pc:chgData name="Sari Pajunen" userId="319eb99b-8416-4958-a135-e0386598d3cd" providerId="ADAL" clId="{94A8AF82-43DE-401A-8B36-0BA5C3CDE76E}" dt="2022-02-08T11:32:50.967" v="11" actId="2696"/>
        <pc:sldMkLst>
          <pc:docMk/>
          <pc:sldMk cId="1716892739" sldId="263"/>
        </pc:sldMkLst>
      </pc:sldChg>
      <pc:sldChg chg="add del">
        <pc:chgData name="Sari Pajunen" userId="319eb99b-8416-4958-a135-e0386598d3cd" providerId="ADAL" clId="{94A8AF82-43DE-401A-8B36-0BA5C3CDE76E}" dt="2022-02-08T11:34:31.380" v="17" actId="2696"/>
        <pc:sldMkLst>
          <pc:docMk/>
          <pc:sldMk cId="2862557552" sldId="263"/>
        </pc:sldMkLst>
      </pc:sldChg>
      <pc:sldChg chg="add del">
        <pc:chgData name="Sari Pajunen" userId="319eb99b-8416-4958-a135-e0386598d3cd" providerId="ADAL" clId="{94A8AF82-43DE-401A-8B36-0BA5C3CDE76E}" dt="2022-02-08T11:34:34.664" v="18" actId="2696"/>
        <pc:sldMkLst>
          <pc:docMk/>
          <pc:sldMk cId="3001921341" sldId="264"/>
        </pc:sldMkLst>
      </pc:sldChg>
      <pc:sldMasterChg chg="add addSldLayout">
        <pc:chgData name="Sari Pajunen" userId="319eb99b-8416-4958-a135-e0386598d3cd" providerId="ADAL" clId="{94A8AF82-43DE-401A-8B36-0BA5C3CDE76E}" dt="2022-02-08T11:34:02.955" v="14" actId="27028"/>
        <pc:sldMasterMkLst>
          <pc:docMk/>
          <pc:sldMasterMk cId="439456739" sldId="2147483693"/>
        </pc:sldMasterMkLst>
        <pc:sldLayoutChg chg="add">
          <pc:chgData name="Sari Pajunen" userId="319eb99b-8416-4958-a135-e0386598d3cd" providerId="ADAL" clId="{94A8AF82-43DE-401A-8B36-0BA5C3CDE76E}" dt="2022-02-08T11:34:02.955" v="14" actId="27028"/>
          <pc:sldLayoutMkLst>
            <pc:docMk/>
            <pc:sldMasterMk cId="439456739" sldId="2147483693"/>
            <pc:sldLayoutMk cId="0" sldId="2147483703"/>
          </pc:sldLayoutMkLst>
        </pc:sldLayoutChg>
        <pc:sldLayoutChg chg="add">
          <pc:chgData name="Sari Pajunen" userId="319eb99b-8416-4958-a135-e0386598d3cd" providerId="ADAL" clId="{94A8AF82-43DE-401A-8B36-0BA5C3CDE76E}" dt="2022-02-08T11:30:29.651" v="0" actId="27028"/>
          <pc:sldLayoutMkLst>
            <pc:docMk/>
            <pc:sldMasterMk cId="439456739" sldId="2147483693"/>
            <pc:sldLayoutMk cId="4190341561" sldId="2147483736"/>
          </pc:sldLayoutMkLst>
        </pc:sldLayoutChg>
      </pc:sldMasterChg>
      <pc:sldMasterChg chg="add addSldLayout delSldLayout">
        <pc:chgData name="Sari Pajunen" userId="319eb99b-8416-4958-a135-e0386598d3cd" providerId="ADAL" clId="{94A8AF82-43DE-401A-8B36-0BA5C3CDE76E}" dt="2022-02-08T11:34:31.380" v="17" actId="2696"/>
        <pc:sldMasterMkLst>
          <pc:docMk/>
          <pc:sldMasterMk cId="4243170893" sldId="2147483759"/>
        </pc:sldMasterMkLst>
        <pc:sldLayoutChg chg="add del">
          <pc:chgData name="Sari Pajunen" userId="319eb99b-8416-4958-a135-e0386598d3cd" providerId="ADAL" clId="{94A8AF82-43DE-401A-8B36-0BA5C3CDE76E}" dt="2022-02-08T11:34:31.380" v="17" actId="2696"/>
          <pc:sldLayoutMkLst>
            <pc:docMk/>
            <pc:sldMasterMk cId="4243170893" sldId="2147483759"/>
            <pc:sldLayoutMk cId="2063182709" sldId="2147483779"/>
          </pc:sldLayoutMkLst>
        </pc:sldLayoutChg>
      </pc:sldMasterChg>
      <pc:sldMasterChg chg="del delSldLayout">
        <pc:chgData name="Sari Pajunen" userId="319eb99b-8416-4958-a135-e0386598d3cd" providerId="ADAL" clId="{94A8AF82-43DE-401A-8B36-0BA5C3CDE76E}" dt="2022-02-08T11:37:02.987" v="29" actId="700"/>
        <pc:sldMasterMkLst>
          <pc:docMk/>
          <pc:sldMasterMk cId="1597609137" sldId="2147484616"/>
        </pc:sldMasterMkLst>
        <pc:sldLayoutChg chg="del">
          <pc:chgData name="Sari Pajunen" userId="319eb99b-8416-4958-a135-e0386598d3cd" providerId="ADAL" clId="{94A8AF82-43DE-401A-8B36-0BA5C3CDE76E}" dt="2022-02-08T11:37:02.987" v="29" actId="700"/>
          <pc:sldLayoutMkLst>
            <pc:docMk/>
            <pc:sldMasterMk cId="1597609137" sldId="2147484616"/>
            <pc:sldLayoutMk cId="2743527334" sldId="2147484617"/>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1559635262" sldId="2147484618"/>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652052357" sldId="2147484619"/>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1887521047" sldId="2147484620"/>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1611998281" sldId="2147484621"/>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2079213559" sldId="2147484622"/>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421175904" sldId="2147484623"/>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2147747783" sldId="2147484624"/>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2078519133" sldId="2147484625"/>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3027915249" sldId="2147484626"/>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1084308381" sldId="2147484627"/>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1160775129" sldId="2147484628"/>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4288556646" sldId="2147484629"/>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3789182665" sldId="2147484630"/>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1571369122" sldId="2147484631"/>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734988017" sldId="2147484632"/>
          </pc:sldLayoutMkLst>
        </pc:sldLayoutChg>
        <pc:sldLayoutChg chg="del">
          <pc:chgData name="Sari Pajunen" userId="319eb99b-8416-4958-a135-e0386598d3cd" providerId="ADAL" clId="{94A8AF82-43DE-401A-8B36-0BA5C3CDE76E}" dt="2022-02-08T11:37:02.987" v="29" actId="700"/>
          <pc:sldLayoutMkLst>
            <pc:docMk/>
            <pc:sldMasterMk cId="1597609137" sldId="2147484616"/>
            <pc:sldLayoutMk cId="2727572121" sldId="214748463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A69836-73F4-9747-9A5D-BAF70346C376}" type="datetimeFigureOut">
              <a:rPr lang="fi-FI" smtClean="0"/>
              <a:t>19.2.2023</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r>
              <a:rPr lang="fi-FI"/>
              <a:t>Muokkaa tekstin perustyylejä
toinen taso
kolmas taso
neljäs taso
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815765-0BA9-9640-A279-94A0ED342D9D}" type="slidenum">
              <a:rPr lang="fi-FI" smtClean="0"/>
              <a:t>‹#›</a:t>
            </a:fld>
            <a:endParaRPr lang="fi-FI"/>
          </a:p>
        </p:txBody>
      </p:sp>
    </p:spTree>
    <p:extLst>
      <p:ext uri="{BB962C8B-B14F-4D97-AF65-F5344CB8AC3E}">
        <p14:creationId xmlns:p14="http://schemas.microsoft.com/office/powerpoint/2010/main" val="35322122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Kulttuuria voi olla vaikea sanoittaa, mutta sen kyllä tunnistaa jokainen, joka toimii jossain organisaatiossa. </a:t>
            </a:r>
          </a:p>
        </p:txBody>
      </p:sp>
      <p:sp>
        <p:nvSpPr>
          <p:cNvPr id="4" name="Dian numeron paikkamerkki 3"/>
          <p:cNvSpPr>
            <a:spLocks noGrp="1"/>
          </p:cNvSpPr>
          <p:nvPr>
            <p:ph type="sldNum" sz="quarter" idx="5"/>
          </p:nvPr>
        </p:nvSpPr>
        <p:spPr/>
        <p:txBody>
          <a:bodyPr/>
          <a:lstStyle/>
          <a:p>
            <a:fld id="{17815765-0BA9-9640-A279-94A0ED342D9D}" type="slidenum">
              <a:rPr lang="fi-FI" smtClean="0"/>
              <a:t>2</a:t>
            </a:fld>
            <a:endParaRPr lang="fi-FI"/>
          </a:p>
        </p:txBody>
      </p:sp>
    </p:spTree>
    <p:extLst>
      <p:ext uri="{BB962C8B-B14F-4D97-AF65-F5344CB8AC3E}">
        <p14:creationId xmlns:p14="http://schemas.microsoft.com/office/powerpoint/2010/main" val="2156992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a:p>
        </p:txBody>
      </p:sp>
      <p:sp>
        <p:nvSpPr>
          <p:cNvPr id="4" name="Dian numeron paikkamerkki 3"/>
          <p:cNvSpPr>
            <a:spLocks noGrp="1"/>
          </p:cNvSpPr>
          <p:nvPr>
            <p:ph type="sldNum" sz="quarter" idx="5"/>
          </p:nvPr>
        </p:nvSpPr>
        <p:spPr/>
        <p:txBody>
          <a:bodyPr/>
          <a:lstStyle/>
          <a:p>
            <a:fld id="{17815765-0BA9-9640-A279-94A0ED342D9D}" type="slidenum">
              <a:rPr lang="fi-FI" smtClean="0"/>
              <a:t>3</a:t>
            </a:fld>
            <a:endParaRPr lang="fi-FI"/>
          </a:p>
        </p:txBody>
      </p:sp>
    </p:spTree>
    <p:extLst>
      <p:ext uri="{BB962C8B-B14F-4D97-AF65-F5344CB8AC3E}">
        <p14:creationId xmlns:p14="http://schemas.microsoft.com/office/powerpoint/2010/main" val="26636704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a:t>Inderesin työntekijä voi ostaa esimerkiksi 2 000 euron näytön kotiinsa, jos hän kokee tarvitsevansa sitä. Hankinta ei edellytä kenenkään erityistä suostumusta. </a:t>
            </a:r>
          </a:p>
        </p:txBody>
      </p:sp>
      <p:sp>
        <p:nvSpPr>
          <p:cNvPr id="4" name="Dian numeron paikkamerkki 3"/>
          <p:cNvSpPr>
            <a:spLocks noGrp="1"/>
          </p:cNvSpPr>
          <p:nvPr>
            <p:ph type="sldNum" sz="quarter" idx="5"/>
          </p:nvPr>
        </p:nvSpPr>
        <p:spPr/>
        <p:txBody>
          <a:bodyPr/>
          <a:lstStyle/>
          <a:p>
            <a:fld id="{17815765-0BA9-9640-A279-94A0ED342D9D}" type="slidenum">
              <a:rPr lang="fi-FI" smtClean="0"/>
              <a:t>5</a:t>
            </a:fld>
            <a:endParaRPr lang="fi-FI"/>
          </a:p>
        </p:txBody>
      </p:sp>
    </p:spTree>
    <p:extLst>
      <p:ext uri="{BB962C8B-B14F-4D97-AF65-F5344CB8AC3E}">
        <p14:creationId xmlns:p14="http://schemas.microsoft.com/office/powerpoint/2010/main" val="10729872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elkkä_otsikko">
    <p:spTree>
      <p:nvGrpSpPr>
        <p:cNvPr id="1" name=""/>
        <p:cNvGrpSpPr/>
        <p:nvPr/>
      </p:nvGrpSpPr>
      <p:grpSpPr>
        <a:xfrm>
          <a:off x="0" y="0"/>
          <a:ext cx="0" cy="0"/>
          <a:chOff x="0" y="0"/>
          <a:chExt cx="0" cy="0"/>
        </a:xfrm>
      </p:grpSpPr>
      <p:sp>
        <p:nvSpPr>
          <p:cNvPr id="10" name="Title 2"/>
          <p:cNvSpPr>
            <a:spLocks noGrp="1"/>
          </p:cNvSpPr>
          <p:nvPr>
            <p:ph type="title" hasCustomPrompt="1"/>
          </p:nvPr>
        </p:nvSpPr>
        <p:spPr>
          <a:xfrm>
            <a:off x="539508" y="311729"/>
            <a:ext cx="9695538" cy="1132608"/>
          </a:xfrm>
        </p:spPr>
        <p:txBody>
          <a:bodyPr anchor="b"/>
          <a:lstStyle>
            <a:lvl1pPr>
              <a:defRPr>
                <a:solidFill>
                  <a:srgbClr val="37116F"/>
                </a:solidFill>
              </a:defRPr>
            </a:lvl1pPr>
          </a:lstStyle>
          <a:p>
            <a:r>
              <a:rPr lang="fi-FI"/>
              <a:t>Lisää otsikko</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yhjä_sivu">
    <p:spTree>
      <p:nvGrpSpPr>
        <p:cNvPr id="1" name=""/>
        <p:cNvGrpSpPr/>
        <p:nvPr/>
      </p:nvGrpSpPr>
      <p:grpSpPr>
        <a:xfrm>
          <a:off x="0" y="0"/>
          <a:ext cx="0" cy="0"/>
          <a:chOff x="0" y="0"/>
          <a:chExt cx="0" cy="0"/>
        </a:xfrm>
      </p:grpSpPr>
      <p:pic>
        <p:nvPicPr>
          <p:cNvPr id="15" name="Picture 14">
            <a:extLst>
              <a:ext uri="{FF2B5EF4-FFF2-40B4-BE49-F238E27FC236}">
                <a16:creationId xmlns:a16="http://schemas.microsoft.com/office/drawing/2014/main" id="{2F6CF72C-72F2-2941-BA39-29CCC611999D}"/>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a:stretch/>
        </p:blipFill>
        <p:spPr>
          <a:xfrm>
            <a:off x="0" y="0"/>
            <a:ext cx="12192000" cy="6857744"/>
          </a:xfrm>
          <a:prstGeom prst="rect">
            <a:avLst/>
          </a:prstGeom>
        </p:spPr>
      </p:pic>
      <p:grpSp>
        <p:nvGrpSpPr>
          <p:cNvPr id="3" name="Group 2">
            <a:extLst>
              <a:ext uri="{FF2B5EF4-FFF2-40B4-BE49-F238E27FC236}">
                <a16:creationId xmlns:a16="http://schemas.microsoft.com/office/drawing/2014/main" id="{4A65CD9C-3FA1-984C-BA5D-00C0A8B938E6}"/>
              </a:ext>
            </a:extLst>
          </p:cNvPr>
          <p:cNvGrpSpPr/>
          <p:nvPr userDrawn="1"/>
        </p:nvGrpSpPr>
        <p:grpSpPr>
          <a:xfrm>
            <a:off x="11282201" y="230393"/>
            <a:ext cx="681934" cy="301129"/>
            <a:chOff x="11282201" y="230393"/>
            <a:chExt cx="681934" cy="301129"/>
          </a:xfrm>
        </p:grpSpPr>
        <p:sp>
          <p:nvSpPr>
            <p:cNvPr id="4" name="object 5">
              <a:extLst>
                <a:ext uri="{FF2B5EF4-FFF2-40B4-BE49-F238E27FC236}">
                  <a16:creationId xmlns:a16="http://schemas.microsoft.com/office/drawing/2014/main" id="{ED63DE70-2672-AD47-B98E-9F6A09528C68}"/>
                </a:ext>
              </a:extLst>
            </p:cNvPr>
            <p:cNvSpPr/>
            <p:nvPr userDrawn="1"/>
          </p:nvSpPr>
          <p:spPr>
            <a:xfrm>
              <a:off x="11282201" y="230393"/>
              <a:ext cx="241821" cy="51599"/>
            </a:xfrm>
            <a:custGeom>
              <a:avLst/>
              <a:gdLst/>
              <a:ahLst/>
              <a:cxnLst/>
              <a:rect l="l" t="t" r="r" b="b"/>
              <a:pathLst>
                <a:path w="398780" h="85090">
                  <a:moveTo>
                    <a:pt x="398186" y="0"/>
                  </a:moveTo>
                  <a:lnTo>
                    <a:pt x="0" y="0"/>
                  </a:lnTo>
                  <a:lnTo>
                    <a:pt x="0" y="85044"/>
                  </a:lnTo>
                  <a:lnTo>
                    <a:pt x="398186" y="85044"/>
                  </a:lnTo>
                  <a:lnTo>
                    <a:pt x="398186" y="0"/>
                  </a:lnTo>
                  <a:close/>
                </a:path>
              </a:pathLst>
            </a:custGeom>
            <a:solidFill>
              <a:srgbClr val="00FF00"/>
            </a:solidFill>
          </p:spPr>
          <p:txBody>
            <a:bodyPr wrap="square" lIns="0" tIns="0" rIns="0" bIns="0" rtlCol="0"/>
            <a:lstStyle/>
            <a:p>
              <a:endParaRPr sz="662"/>
            </a:p>
          </p:txBody>
        </p:sp>
        <p:sp>
          <p:nvSpPr>
            <p:cNvPr id="5" name="object 6">
              <a:extLst>
                <a:ext uri="{FF2B5EF4-FFF2-40B4-BE49-F238E27FC236}">
                  <a16:creationId xmlns:a16="http://schemas.microsoft.com/office/drawing/2014/main" id="{269C6BF7-A42C-3D47-85F8-8AB830B82CFF}"/>
                </a:ext>
              </a:extLst>
            </p:cNvPr>
            <p:cNvSpPr/>
            <p:nvPr userDrawn="1"/>
          </p:nvSpPr>
          <p:spPr>
            <a:xfrm>
              <a:off x="11722314" y="230393"/>
              <a:ext cx="241821" cy="51599"/>
            </a:xfrm>
            <a:custGeom>
              <a:avLst/>
              <a:gdLst/>
              <a:ahLst/>
              <a:cxnLst/>
              <a:rect l="l" t="t" r="r" b="b"/>
              <a:pathLst>
                <a:path w="398780" h="85090">
                  <a:moveTo>
                    <a:pt x="398197" y="0"/>
                  </a:moveTo>
                  <a:lnTo>
                    <a:pt x="0" y="0"/>
                  </a:lnTo>
                  <a:lnTo>
                    <a:pt x="0" y="85044"/>
                  </a:lnTo>
                  <a:lnTo>
                    <a:pt x="398197" y="85044"/>
                  </a:lnTo>
                  <a:lnTo>
                    <a:pt x="398197" y="0"/>
                  </a:lnTo>
                  <a:close/>
                </a:path>
              </a:pathLst>
            </a:custGeom>
            <a:solidFill>
              <a:srgbClr val="00FF00"/>
            </a:solidFill>
          </p:spPr>
          <p:txBody>
            <a:bodyPr wrap="square" lIns="0" tIns="0" rIns="0" bIns="0" rtlCol="0"/>
            <a:lstStyle/>
            <a:p>
              <a:endParaRPr sz="662"/>
            </a:p>
          </p:txBody>
        </p:sp>
        <p:sp>
          <p:nvSpPr>
            <p:cNvPr id="6" name="object 7">
              <a:extLst>
                <a:ext uri="{FF2B5EF4-FFF2-40B4-BE49-F238E27FC236}">
                  <a16:creationId xmlns:a16="http://schemas.microsoft.com/office/drawing/2014/main" id="{DC68F538-F711-0B4B-AE07-114B77846650}"/>
                </a:ext>
              </a:extLst>
            </p:cNvPr>
            <p:cNvSpPr/>
            <p:nvPr userDrawn="1"/>
          </p:nvSpPr>
          <p:spPr>
            <a:xfrm>
              <a:off x="11373927" y="290937"/>
              <a:ext cx="58145" cy="240280"/>
            </a:xfrm>
            <a:custGeom>
              <a:avLst/>
              <a:gdLst/>
              <a:ahLst/>
              <a:cxnLst/>
              <a:rect l="l" t="t" r="r" b="b"/>
              <a:pathLst>
                <a:path w="95884" h="396240">
                  <a:moveTo>
                    <a:pt x="95641" y="0"/>
                  </a:moveTo>
                  <a:lnTo>
                    <a:pt x="0" y="0"/>
                  </a:lnTo>
                  <a:lnTo>
                    <a:pt x="0" y="396207"/>
                  </a:lnTo>
                  <a:lnTo>
                    <a:pt x="95641" y="396207"/>
                  </a:lnTo>
                  <a:lnTo>
                    <a:pt x="95641" y="0"/>
                  </a:lnTo>
                  <a:close/>
                </a:path>
              </a:pathLst>
            </a:custGeom>
            <a:solidFill>
              <a:srgbClr val="FFFFFF"/>
            </a:solidFill>
          </p:spPr>
          <p:txBody>
            <a:bodyPr wrap="square" lIns="0" tIns="0" rIns="0" bIns="0" rtlCol="0"/>
            <a:lstStyle/>
            <a:p>
              <a:endParaRPr sz="662"/>
            </a:p>
          </p:txBody>
        </p:sp>
        <p:sp>
          <p:nvSpPr>
            <p:cNvPr id="7" name="object 8">
              <a:extLst>
                <a:ext uri="{FF2B5EF4-FFF2-40B4-BE49-F238E27FC236}">
                  <a16:creationId xmlns:a16="http://schemas.microsoft.com/office/drawing/2014/main" id="{47CFFC10-739C-FF43-83EA-509D90CB4F35}"/>
                </a:ext>
              </a:extLst>
            </p:cNvPr>
            <p:cNvSpPr/>
            <p:nvPr userDrawn="1"/>
          </p:nvSpPr>
          <p:spPr>
            <a:xfrm>
              <a:off x="11472725" y="230402"/>
              <a:ext cx="298810" cy="301120"/>
            </a:xfrm>
            <a:custGeom>
              <a:avLst/>
              <a:gdLst/>
              <a:ahLst/>
              <a:cxnLst/>
              <a:rect l="l" t="t" r="r" b="b"/>
              <a:pathLst>
                <a:path w="492759" h="496569">
                  <a:moveTo>
                    <a:pt x="279897" y="0"/>
                  </a:moveTo>
                  <a:lnTo>
                    <a:pt x="246233" y="0"/>
                  </a:lnTo>
                  <a:lnTo>
                    <a:pt x="212590" y="0"/>
                  </a:lnTo>
                  <a:lnTo>
                    <a:pt x="0" y="496026"/>
                  </a:lnTo>
                  <a:lnTo>
                    <a:pt x="99913" y="496026"/>
                  </a:lnTo>
                  <a:lnTo>
                    <a:pt x="245898" y="154497"/>
                  </a:lnTo>
                  <a:lnTo>
                    <a:pt x="392574" y="496026"/>
                  </a:lnTo>
                  <a:lnTo>
                    <a:pt x="492487" y="496026"/>
                  </a:lnTo>
                  <a:lnTo>
                    <a:pt x="279897" y="0"/>
                  </a:lnTo>
                  <a:close/>
                </a:path>
              </a:pathLst>
            </a:custGeom>
            <a:solidFill>
              <a:srgbClr val="FFFFFF"/>
            </a:solidFill>
          </p:spPr>
          <p:txBody>
            <a:bodyPr wrap="square" lIns="0" tIns="0" rIns="0" bIns="0" rtlCol="0"/>
            <a:lstStyle/>
            <a:p>
              <a:endParaRPr sz="662"/>
            </a:p>
          </p:txBody>
        </p:sp>
        <p:sp>
          <p:nvSpPr>
            <p:cNvPr id="8" name="object 9">
              <a:extLst>
                <a:ext uri="{FF2B5EF4-FFF2-40B4-BE49-F238E27FC236}">
                  <a16:creationId xmlns:a16="http://schemas.microsoft.com/office/drawing/2014/main" id="{DB55A569-90F2-0F41-BA4B-CED9780B9C93}"/>
                </a:ext>
              </a:extLst>
            </p:cNvPr>
            <p:cNvSpPr/>
            <p:nvPr userDrawn="1"/>
          </p:nvSpPr>
          <p:spPr>
            <a:xfrm>
              <a:off x="11814047" y="290937"/>
              <a:ext cx="58145" cy="240280"/>
            </a:xfrm>
            <a:custGeom>
              <a:avLst/>
              <a:gdLst/>
              <a:ahLst/>
              <a:cxnLst/>
              <a:rect l="l" t="t" r="r" b="b"/>
              <a:pathLst>
                <a:path w="95884" h="396240">
                  <a:moveTo>
                    <a:pt x="95641" y="0"/>
                  </a:moveTo>
                  <a:lnTo>
                    <a:pt x="0" y="0"/>
                  </a:lnTo>
                  <a:lnTo>
                    <a:pt x="0" y="396207"/>
                  </a:lnTo>
                  <a:lnTo>
                    <a:pt x="95641" y="396207"/>
                  </a:lnTo>
                  <a:lnTo>
                    <a:pt x="95641" y="0"/>
                  </a:lnTo>
                  <a:close/>
                </a:path>
              </a:pathLst>
            </a:custGeom>
            <a:solidFill>
              <a:srgbClr val="FFFFFF"/>
            </a:solidFill>
          </p:spPr>
          <p:txBody>
            <a:bodyPr wrap="square" lIns="0" tIns="0" rIns="0" bIns="0" rtlCol="0"/>
            <a:lstStyle/>
            <a:p>
              <a:endParaRPr sz="662"/>
            </a:p>
          </p:txBody>
        </p:sp>
        <p:sp>
          <p:nvSpPr>
            <p:cNvPr id="9" name="object 10">
              <a:extLst>
                <a:ext uri="{FF2B5EF4-FFF2-40B4-BE49-F238E27FC236}">
                  <a16:creationId xmlns:a16="http://schemas.microsoft.com/office/drawing/2014/main" id="{A0C42246-5AB1-5A44-A32B-1F50B1B2ECCA}"/>
                </a:ext>
              </a:extLst>
            </p:cNvPr>
            <p:cNvSpPr/>
            <p:nvPr userDrawn="1"/>
          </p:nvSpPr>
          <p:spPr>
            <a:xfrm>
              <a:off x="11501319" y="412905"/>
              <a:ext cx="241821" cy="51599"/>
            </a:xfrm>
            <a:custGeom>
              <a:avLst/>
              <a:gdLst/>
              <a:ahLst/>
              <a:cxnLst/>
              <a:rect l="l" t="t" r="r" b="b"/>
              <a:pathLst>
                <a:path w="398780" h="85090">
                  <a:moveTo>
                    <a:pt x="398197" y="0"/>
                  </a:moveTo>
                  <a:lnTo>
                    <a:pt x="0" y="0"/>
                  </a:lnTo>
                  <a:lnTo>
                    <a:pt x="0" y="85034"/>
                  </a:lnTo>
                  <a:lnTo>
                    <a:pt x="398197" y="85034"/>
                  </a:lnTo>
                  <a:lnTo>
                    <a:pt x="398197" y="0"/>
                  </a:lnTo>
                  <a:close/>
                </a:path>
              </a:pathLst>
            </a:custGeom>
            <a:solidFill>
              <a:srgbClr val="00FF00"/>
            </a:solidFill>
          </p:spPr>
          <p:txBody>
            <a:bodyPr wrap="square" lIns="0" tIns="0" rIns="0" bIns="0" rtlCol="0"/>
            <a:lstStyle/>
            <a:p>
              <a:endParaRPr sz="662"/>
            </a:p>
          </p:txBody>
        </p:sp>
      </p:grpSp>
      <p:sp>
        <p:nvSpPr>
          <p:cNvPr id="10" name="bg object 17">
            <a:extLst>
              <a:ext uri="{FF2B5EF4-FFF2-40B4-BE49-F238E27FC236}">
                <a16:creationId xmlns:a16="http://schemas.microsoft.com/office/drawing/2014/main" id="{45BE125C-C31D-3742-898B-EB9017DC6DEA}"/>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p>
        </p:txBody>
      </p:sp>
      <p:sp>
        <p:nvSpPr>
          <p:cNvPr id="11" name="bg object 18">
            <a:extLst>
              <a:ext uri="{FF2B5EF4-FFF2-40B4-BE49-F238E27FC236}">
                <a16:creationId xmlns:a16="http://schemas.microsoft.com/office/drawing/2014/main" id="{3A5E3851-E665-4C49-8707-A1085A7B7958}"/>
              </a:ext>
            </a:extLst>
          </p:cNvPr>
          <p:cNvSpPr/>
          <p:nvPr userDrawn="1"/>
        </p:nvSpPr>
        <p:spPr>
          <a:xfrm>
            <a:off x="10627200" y="6481536"/>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p>
        </p:txBody>
      </p:sp>
    </p:spTree>
    <p:extLst>
      <p:ext uri="{BB962C8B-B14F-4D97-AF65-F5344CB8AC3E}">
        <p14:creationId xmlns:p14="http://schemas.microsoft.com/office/powerpoint/2010/main" val="4190341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9975C2E-1AF8-451A-B4A1-2606ABC1051E}"/>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848CDD53-49DA-4C13-8C54-5287DB4081A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Tree>
    <p:extLst>
      <p:ext uri="{BB962C8B-B14F-4D97-AF65-F5344CB8AC3E}">
        <p14:creationId xmlns:p14="http://schemas.microsoft.com/office/powerpoint/2010/main" val="17398310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1074CDA1-BF48-BE45-B1AE-9B91120975CD}"/>
              </a:ext>
            </a:extLst>
          </p:cNvPr>
          <p:cNvGrpSpPr/>
          <p:nvPr userDrawn="1"/>
        </p:nvGrpSpPr>
        <p:grpSpPr>
          <a:xfrm>
            <a:off x="11282201" y="230393"/>
            <a:ext cx="681934" cy="301129"/>
            <a:chOff x="11434601" y="382793"/>
            <a:chExt cx="681934" cy="301129"/>
          </a:xfrm>
        </p:grpSpPr>
        <p:sp>
          <p:nvSpPr>
            <p:cNvPr id="15" name="object 4">
              <a:extLst>
                <a:ext uri="{FF2B5EF4-FFF2-40B4-BE49-F238E27FC236}">
                  <a16:creationId xmlns:a16="http://schemas.microsoft.com/office/drawing/2014/main" id="{1AC09AED-22DD-E347-9A43-5EFE500AD91F}"/>
                </a:ext>
              </a:extLst>
            </p:cNvPr>
            <p:cNvSpPr/>
            <p:nvPr userDrawn="1"/>
          </p:nvSpPr>
          <p:spPr>
            <a:xfrm>
              <a:off x="11434601" y="382793"/>
              <a:ext cx="241821" cy="51599"/>
            </a:xfrm>
            <a:custGeom>
              <a:avLst/>
              <a:gdLst/>
              <a:ahLst/>
              <a:cxnLst/>
              <a:rect l="l" t="t" r="r" b="b"/>
              <a:pathLst>
                <a:path w="398780" h="85090">
                  <a:moveTo>
                    <a:pt x="398186" y="0"/>
                  </a:moveTo>
                  <a:lnTo>
                    <a:pt x="0" y="0"/>
                  </a:lnTo>
                  <a:lnTo>
                    <a:pt x="0" y="85044"/>
                  </a:lnTo>
                  <a:lnTo>
                    <a:pt x="398186" y="85044"/>
                  </a:lnTo>
                  <a:lnTo>
                    <a:pt x="398186" y="0"/>
                  </a:lnTo>
                  <a:close/>
                </a:path>
              </a:pathLst>
            </a:custGeom>
            <a:solidFill>
              <a:srgbClr val="00FF00"/>
            </a:solidFill>
          </p:spPr>
          <p:txBody>
            <a:bodyPr wrap="square" lIns="0" tIns="0" rIns="0" bIns="0" rtlCol="0"/>
            <a:lstStyle/>
            <a:p>
              <a:endParaRPr sz="662"/>
            </a:p>
          </p:txBody>
        </p:sp>
        <p:sp>
          <p:nvSpPr>
            <p:cNvPr id="16" name="object 5">
              <a:extLst>
                <a:ext uri="{FF2B5EF4-FFF2-40B4-BE49-F238E27FC236}">
                  <a16:creationId xmlns:a16="http://schemas.microsoft.com/office/drawing/2014/main" id="{689D9C23-3D46-9844-8CDA-3319C9286ACA}"/>
                </a:ext>
              </a:extLst>
            </p:cNvPr>
            <p:cNvSpPr/>
            <p:nvPr userDrawn="1"/>
          </p:nvSpPr>
          <p:spPr>
            <a:xfrm>
              <a:off x="11874714" y="382793"/>
              <a:ext cx="241821" cy="51599"/>
            </a:xfrm>
            <a:custGeom>
              <a:avLst/>
              <a:gdLst/>
              <a:ahLst/>
              <a:cxnLst/>
              <a:rect l="l" t="t" r="r" b="b"/>
              <a:pathLst>
                <a:path w="398780" h="85090">
                  <a:moveTo>
                    <a:pt x="398197" y="0"/>
                  </a:moveTo>
                  <a:lnTo>
                    <a:pt x="0" y="0"/>
                  </a:lnTo>
                  <a:lnTo>
                    <a:pt x="0" y="85044"/>
                  </a:lnTo>
                  <a:lnTo>
                    <a:pt x="398197" y="85044"/>
                  </a:lnTo>
                  <a:lnTo>
                    <a:pt x="398197" y="0"/>
                  </a:lnTo>
                  <a:close/>
                </a:path>
              </a:pathLst>
            </a:custGeom>
            <a:solidFill>
              <a:srgbClr val="00FF00"/>
            </a:solidFill>
          </p:spPr>
          <p:txBody>
            <a:bodyPr wrap="square" lIns="0" tIns="0" rIns="0" bIns="0" rtlCol="0"/>
            <a:lstStyle/>
            <a:p>
              <a:endParaRPr sz="662"/>
            </a:p>
          </p:txBody>
        </p:sp>
        <p:sp>
          <p:nvSpPr>
            <p:cNvPr id="17" name="object 6">
              <a:extLst>
                <a:ext uri="{FF2B5EF4-FFF2-40B4-BE49-F238E27FC236}">
                  <a16:creationId xmlns:a16="http://schemas.microsoft.com/office/drawing/2014/main" id="{D649B5F4-222B-9241-A063-8628A4373565}"/>
                </a:ext>
              </a:extLst>
            </p:cNvPr>
            <p:cNvSpPr/>
            <p:nvPr userDrawn="1"/>
          </p:nvSpPr>
          <p:spPr>
            <a:xfrm>
              <a:off x="11526327" y="443330"/>
              <a:ext cx="58145" cy="240280"/>
            </a:xfrm>
            <a:custGeom>
              <a:avLst/>
              <a:gdLst/>
              <a:ahLst/>
              <a:cxnLst/>
              <a:rect l="l" t="t" r="r" b="b"/>
              <a:pathLst>
                <a:path w="95884" h="396240">
                  <a:moveTo>
                    <a:pt x="95641" y="0"/>
                  </a:moveTo>
                  <a:lnTo>
                    <a:pt x="0" y="0"/>
                  </a:lnTo>
                  <a:lnTo>
                    <a:pt x="0" y="396218"/>
                  </a:lnTo>
                  <a:lnTo>
                    <a:pt x="95641" y="396218"/>
                  </a:lnTo>
                  <a:lnTo>
                    <a:pt x="95641" y="0"/>
                  </a:lnTo>
                  <a:close/>
                </a:path>
              </a:pathLst>
            </a:custGeom>
            <a:solidFill>
              <a:srgbClr val="300F5E"/>
            </a:solidFill>
          </p:spPr>
          <p:txBody>
            <a:bodyPr wrap="square" lIns="0" tIns="0" rIns="0" bIns="0" rtlCol="0"/>
            <a:lstStyle/>
            <a:p>
              <a:endParaRPr sz="662"/>
            </a:p>
          </p:txBody>
        </p:sp>
        <p:sp>
          <p:nvSpPr>
            <p:cNvPr id="18" name="object 7">
              <a:extLst>
                <a:ext uri="{FF2B5EF4-FFF2-40B4-BE49-F238E27FC236}">
                  <a16:creationId xmlns:a16="http://schemas.microsoft.com/office/drawing/2014/main" id="{191B4728-552F-F94D-A030-663C32051E48}"/>
                </a:ext>
              </a:extLst>
            </p:cNvPr>
            <p:cNvSpPr/>
            <p:nvPr userDrawn="1"/>
          </p:nvSpPr>
          <p:spPr>
            <a:xfrm>
              <a:off x="11625125" y="382802"/>
              <a:ext cx="298810" cy="301120"/>
            </a:xfrm>
            <a:custGeom>
              <a:avLst/>
              <a:gdLst/>
              <a:ahLst/>
              <a:cxnLst/>
              <a:rect l="l" t="t" r="r" b="b"/>
              <a:pathLst>
                <a:path w="492759" h="496569">
                  <a:moveTo>
                    <a:pt x="279897" y="0"/>
                  </a:moveTo>
                  <a:lnTo>
                    <a:pt x="246233" y="0"/>
                  </a:lnTo>
                  <a:lnTo>
                    <a:pt x="212590" y="0"/>
                  </a:lnTo>
                  <a:lnTo>
                    <a:pt x="0" y="496026"/>
                  </a:lnTo>
                  <a:lnTo>
                    <a:pt x="99913" y="496026"/>
                  </a:lnTo>
                  <a:lnTo>
                    <a:pt x="245898" y="154497"/>
                  </a:lnTo>
                  <a:lnTo>
                    <a:pt x="392574" y="496026"/>
                  </a:lnTo>
                  <a:lnTo>
                    <a:pt x="492487" y="496026"/>
                  </a:lnTo>
                  <a:lnTo>
                    <a:pt x="279897" y="0"/>
                  </a:lnTo>
                  <a:close/>
                </a:path>
              </a:pathLst>
            </a:custGeom>
            <a:solidFill>
              <a:srgbClr val="300F5E"/>
            </a:solidFill>
          </p:spPr>
          <p:txBody>
            <a:bodyPr wrap="square" lIns="0" tIns="0" rIns="0" bIns="0" rtlCol="0"/>
            <a:lstStyle/>
            <a:p>
              <a:endParaRPr sz="662"/>
            </a:p>
          </p:txBody>
        </p:sp>
        <p:sp>
          <p:nvSpPr>
            <p:cNvPr id="20" name="object 8">
              <a:extLst>
                <a:ext uri="{FF2B5EF4-FFF2-40B4-BE49-F238E27FC236}">
                  <a16:creationId xmlns:a16="http://schemas.microsoft.com/office/drawing/2014/main" id="{36607CE9-08F7-DA47-BAE8-E47228143DEF}"/>
                </a:ext>
              </a:extLst>
            </p:cNvPr>
            <p:cNvSpPr/>
            <p:nvPr userDrawn="1"/>
          </p:nvSpPr>
          <p:spPr>
            <a:xfrm>
              <a:off x="11966447" y="443330"/>
              <a:ext cx="58145" cy="240280"/>
            </a:xfrm>
            <a:custGeom>
              <a:avLst/>
              <a:gdLst/>
              <a:ahLst/>
              <a:cxnLst/>
              <a:rect l="l" t="t" r="r" b="b"/>
              <a:pathLst>
                <a:path w="95884" h="396240">
                  <a:moveTo>
                    <a:pt x="95641" y="0"/>
                  </a:moveTo>
                  <a:lnTo>
                    <a:pt x="0" y="0"/>
                  </a:lnTo>
                  <a:lnTo>
                    <a:pt x="0" y="396218"/>
                  </a:lnTo>
                  <a:lnTo>
                    <a:pt x="95641" y="396218"/>
                  </a:lnTo>
                  <a:lnTo>
                    <a:pt x="95641" y="0"/>
                  </a:lnTo>
                  <a:close/>
                </a:path>
              </a:pathLst>
            </a:custGeom>
            <a:solidFill>
              <a:srgbClr val="300F5E"/>
            </a:solidFill>
          </p:spPr>
          <p:txBody>
            <a:bodyPr wrap="square" lIns="0" tIns="0" rIns="0" bIns="0" rtlCol="0"/>
            <a:lstStyle/>
            <a:p>
              <a:endParaRPr sz="662"/>
            </a:p>
          </p:txBody>
        </p:sp>
        <p:sp>
          <p:nvSpPr>
            <p:cNvPr id="21" name="object 9">
              <a:extLst>
                <a:ext uri="{FF2B5EF4-FFF2-40B4-BE49-F238E27FC236}">
                  <a16:creationId xmlns:a16="http://schemas.microsoft.com/office/drawing/2014/main" id="{41405264-2CEF-174E-8645-80B2C974F212}"/>
                </a:ext>
              </a:extLst>
            </p:cNvPr>
            <p:cNvSpPr/>
            <p:nvPr userDrawn="1"/>
          </p:nvSpPr>
          <p:spPr>
            <a:xfrm>
              <a:off x="11653719" y="565305"/>
              <a:ext cx="241821" cy="51599"/>
            </a:xfrm>
            <a:custGeom>
              <a:avLst/>
              <a:gdLst/>
              <a:ahLst/>
              <a:cxnLst/>
              <a:rect l="l" t="t" r="r" b="b"/>
              <a:pathLst>
                <a:path w="398780" h="85090">
                  <a:moveTo>
                    <a:pt x="398197" y="0"/>
                  </a:moveTo>
                  <a:lnTo>
                    <a:pt x="0" y="0"/>
                  </a:lnTo>
                  <a:lnTo>
                    <a:pt x="0" y="85034"/>
                  </a:lnTo>
                  <a:lnTo>
                    <a:pt x="398197" y="85034"/>
                  </a:lnTo>
                  <a:lnTo>
                    <a:pt x="398197" y="0"/>
                  </a:lnTo>
                  <a:close/>
                </a:path>
              </a:pathLst>
            </a:custGeom>
            <a:solidFill>
              <a:srgbClr val="00FF00"/>
            </a:solidFill>
          </p:spPr>
          <p:txBody>
            <a:bodyPr wrap="square" lIns="0" tIns="0" rIns="0" bIns="0" rtlCol="0"/>
            <a:lstStyle/>
            <a:p>
              <a:endParaRPr sz="662"/>
            </a:p>
          </p:txBody>
        </p:sp>
      </p:grpSp>
      <p:sp>
        <p:nvSpPr>
          <p:cNvPr id="2" name="Title Placeholder 1"/>
          <p:cNvSpPr>
            <a:spLocks noGrp="1"/>
          </p:cNvSpPr>
          <p:nvPr>
            <p:ph type="title"/>
          </p:nvPr>
        </p:nvSpPr>
        <p:spPr>
          <a:xfrm>
            <a:off x="497943" y="358412"/>
            <a:ext cx="11217442" cy="1108923"/>
          </a:xfrm>
          <a:prstGeom prst="rect">
            <a:avLst/>
          </a:prstGeom>
        </p:spPr>
        <p:txBody>
          <a:bodyPr vert="horz" lIns="0" tIns="36000" rIns="0" bIns="0" rtlCol="0" anchor="ctr" anchorCtr="0">
            <a:noAutofit/>
          </a:bodyPr>
          <a:lstStyle/>
          <a:p>
            <a:r>
              <a:rPr lang="fi-FI"/>
              <a:t>Lisää otsikko</a:t>
            </a:r>
          </a:p>
        </p:txBody>
      </p:sp>
      <p:sp>
        <p:nvSpPr>
          <p:cNvPr id="3" name="Text Placeholder 2"/>
          <p:cNvSpPr>
            <a:spLocks noGrp="1"/>
          </p:cNvSpPr>
          <p:nvPr>
            <p:ph type="body" idx="1"/>
          </p:nvPr>
        </p:nvSpPr>
        <p:spPr>
          <a:xfrm>
            <a:off x="497943" y="1615613"/>
            <a:ext cx="11219135" cy="4464595"/>
          </a:xfrm>
          <a:prstGeom prst="rect">
            <a:avLst/>
          </a:prstGeom>
        </p:spPr>
        <p:txBody>
          <a:bodyPr vert="horz" lIns="0" tIns="0" rIns="0" bIns="0" rtlCol="0" anchor="t" anchorCtr="0">
            <a:noAutofit/>
          </a:bodyPr>
          <a:lstStyle/>
          <a:p>
            <a:pPr lvl="0"/>
            <a:r>
              <a:rPr lang="fi-FI" noProof="0"/>
              <a:t>Lisää sisältöä</a:t>
            </a:r>
          </a:p>
          <a:p>
            <a:pPr lvl="1"/>
            <a:r>
              <a:rPr lang="fi-FI" noProof="0"/>
              <a:t>toinen taso</a:t>
            </a:r>
          </a:p>
          <a:p>
            <a:pPr lvl="2"/>
            <a:r>
              <a:rPr lang="fi-FI" noProof="0"/>
              <a:t>kolmas taso</a:t>
            </a:r>
          </a:p>
          <a:p>
            <a:pPr lvl="3"/>
            <a:r>
              <a:rPr lang="fi-FI" noProof="0"/>
              <a:t>neljäs taso</a:t>
            </a:r>
          </a:p>
          <a:p>
            <a:pPr lvl="4"/>
            <a:r>
              <a:rPr lang="fi-FI" noProof="0"/>
              <a:t>viides taso</a:t>
            </a:r>
          </a:p>
          <a:p>
            <a:pPr lvl="5"/>
            <a:r>
              <a:rPr lang="fi-FI" noProof="0"/>
              <a:t>kuudes taso</a:t>
            </a:r>
          </a:p>
          <a:p>
            <a:pPr lvl="6"/>
            <a:r>
              <a:rPr lang="fi-FI" noProof="0"/>
              <a:t>seitsemäs taso </a:t>
            </a:r>
          </a:p>
          <a:p>
            <a:pPr lvl="7"/>
            <a:r>
              <a:rPr lang="fi-FI" noProof="0"/>
              <a:t>kahdeksas taso</a:t>
            </a:r>
          </a:p>
          <a:p>
            <a:pPr lvl="7"/>
            <a:endParaRPr lang="fi-FI" noProof="0"/>
          </a:p>
        </p:txBody>
      </p:sp>
      <p:sp>
        <p:nvSpPr>
          <p:cNvPr id="19" name="(c)" hidden="1"/>
          <p:cNvSpPr txBox="1"/>
          <p:nvPr/>
        </p:nvSpPr>
        <p:spPr>
          <a:xfrm>
            <a:off x="11991132" y="6885384"/>
            <a:ext cx="200376" cy="30778"/>
          </a:xfrm>
          <a:prstGeom prst="rect">
            <a:avLst/>
          </a:prstGeom>
          <a:noFill/>
        </p:spPr>
        <p:txBody>
          <a:bodyPr wrap="none" lIns="0" tIns="0" rIns="0" bIns="0" rtlCol="0">
            <a:spAutoFit/>
          </a:bodyPr>
          <a:lstStyle/>
          <a:p>
            <a:pPr algn="r"/>
            <a:r>
              <a:rPr lang="fi-FI" sz="200">
                <a:solidFill>
                  <a:schemeClr val="bg1"/>
                </a:solidFill>
              </a:rPr>
              <a:t>©grow. for</a:t>
            </a:r>
            <a:r>
              <a:rPr lang="fi-FI" sz="200" baseline="0">
                <a:solidFill>
                  <a:schemeClr val="bg1"/>
                </a:solidFill>
              </a:rPr>
              <a:t>  fingrid</a:t>
            </a:r>
            <a:endParaRPr lang="en-GB" sz="200" err="1">
              <a:solidFill>
                <a:schemeClr val="bg1"/>
              </a:solidFill>
            </a:endParaRPr>
          </a:p>
        </p:txBody>
      </p:sp>
      <p:sp>
        <p:nvSpPr>
          <p:cNvPr id="6" name="bg object 17">
            <a:extLst>
              <a:ext uri="{FF2B5EF4-FFF2-40B4-BE49-F238E27FC236}">
                <a16:creationId xmlns:a16="http://schemas.microsoft.com/office/drawing/2014/main" id="{08973F4C-27FE-9A42-A8FC-E27F39C730D2}"/>
              </a:ext>
            </a:extLst>
          </p:cNvPr>
          <p:cNvSpPr/>
          <p:nvPr userDrawn="1"/>
        </p:nvSpPr>
        <p:spPr>
          <a:xfrm>
            <a:off x="1816" y="0"/>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p>
        </p:txBody>
      </p:sp>
      <p:sp>
        <p:nvSpPr>
          <p:cNvPr id="8" name="bg object 18">
            <a:extLst>
              <a:ext uri="{FF2B5EF4-FFF2-40B4-BE49-F238E27FC236}">
                <a16:creationId xmlns:a16="http://schemas.microsoft.com/office/drawing/2014/main" id="{7F11980F-B5B0-DE44-8CBB-57BA6B6C5820}"/>
              </a:ext>
            </a:extLst>
          </p:cNvPr>
          <p:cNvSpPr/>
          <p:nvPr userDrawn="1"/>
        </p:nvSpPr>
        <p:spPr>
          <a:xfrm>
            <a:off x="10627200" y="6481536"/>
            <a:ext cx="1566757" cy="376208"/>
          </a:xfrm>
          <a:custGeom>
            <a:avLst/>
            <a:gdLst/>
            <a:ahLst/>
            <a:cxnLst/>
            <a:rect l="l" t="t" r="r" b="b"/>
            <a:pathLst>
              <a:path w="2583180" h="620395">
                <a:moveTo>
                  <a:pt x="2582570" y="0"/>
                </a:moveTo>
                <a:lnTo>
                  <a:pt x="0" y="0"/>
                </a:lnTo>
                <a:lnTo>
                  <a:pt x="0" y="620023"/>
                </a:lnTo>
                <a:lnTo>
                  <a:pt x="2582570" y="620023"/>
                </a:lnTo>
                <a:lnTo>
                  <a:pt x="2582570" y="0"/>
                </a:lnTo>
                <a:close/>
              </a:path>
            </a:pathLst>
          </a:custGeom>
          <a:solidFill>
            <a:srgbClr val="00FF00"/>
          </a:solidFill>
        </p:spPr>
        <p:txBody>
          <a:bodyPr wrap="square" lIns="0" tIns="0" rIns="0" bIns="0" rtlCol="0"/>
          <a:lstStyle/>
          <a:p>
            <a:endParaRPr sz="662"/>
          </a:p>
        </p:txBody>
      </p:sp>
    </p:spTree>
    <p:extLst>
      <p:ext uri="{BB962C8B-B14F-4D97-AF65-F5344CB8AC3E}">
        <p14:creationId xmlns:p14="http://schemas.microsoft.com/office/powerpoint/2010/main" val="439456739"/>
      </p:ext>
    </p:extLst>
  </p:cSld>
  <p:clrMap bg1="lt1" tx1="dk1" bg2="lt2" tx2="dk2" accent1="accent1" accent2="accent2" accent3="accent3" accent4="accent4" accent5="accent5" accent6="accent6" hlink="hlink" folHlink="folHlink"/>
  <p:sldLayoutIdLst>
    <p:sldLayoutId id="2147483703" r:id="rId1"/>
    <p:sldLayoutId id="2147483736" r:id="rId2"/>
  </p:sldLayoutIdLst>
  <p:hf sldNum="0" hdr="0" ftr="0" dt="0"/>
  <p:txStyles>
    <p:titleStyle>
      <a:lvl1pPr algn="l" defTabSz="914400" rtl="0" eaLnBrk="1" latinLnBrk="0" hangingPunct="1">
        <a:lnSpc>
          <a:spcPct val="85000"/>
        </a:lnSpc>
        <a:spcBef>
          <a:spcPct val="0"/>
        </a:spcBef>
        <a:buNone/>
        <a:defRPr sz="3500" b="1" kern="1200">
          <a:solidFill>
            <a:srgbClr val="37116F"/>
          </a:solidFill>
          <a:latin typeface="Geomanist Book" panose="02000503000000020004" pitchFamily="2" charset="77"/>
          <a:ea typeface="+mj-ea"/>
          <a:cs typeface="+mj-cs"/>
        </a:defRPr>
      </a:lvl1pPr>
    </p:titleStyle>
    <p:bodyStyle>
      <a:lvl1pPr marL="177800" indent="-177800" algn="l" defTabSz="914400" rtl="0" eaLnBrk="1" latinLnBrk="0" hangingPunct="1">
        <a:lnSpc>
          <a:spcPct val="100000"/>
        </a:lnSpc>
        <a:spcBef>
          <a:spcPts val="8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1pPr>
      <a:lvl2pPr marL="177800" indent="-177800" algn="l" defTabSz="914400" rtl="0" eaLnBrk="1" latinLnBrk="0" hangingPunct="1">
        <a:lnSpc>
          <a:spcPct val="100000"/>
        </a:lnSpc>
        <a:spcBef>
          <a:spcPts val="8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2pPr>
      <a:lvl3pPr marL="444500" indent="-177800" algn="l" defTabSz="914400" rtl="0" eaLnBrk="1" latinLnBrk="0" hangingPunct="1">
        <a:lnSpc>
          <a:spcPct val="100000"/>
        </a:lnSpc>
        <a:spcBef>
          <a:spcPts val="8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3pPr>
      <a:lvl4pPr marL="712788" indent="-173038" algn="l" defTabSz="914400" rtl="0" eaLnBrk="1" latinLnBrk="0" hangingPunct="1">
        <a:lnSpc>
          <a:spcPct val="100000"/>
        </a:lnSpc>
        <a:spcBef>
          <a:spcPts val="8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4pPr>
      <a:lvl5pPr marL="979488" indent="-173038" algn="l" defTabSz="914400" rtl="0" eaLnBrk="1" latinLnBrk="0" hangingPunct="1">
        <a:lnSpc>
          <a:spcPct val="100000"/>
        </a:lnSpc>
        <a:spcBef>
          <a:spcPts val="8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5pPr>
      <a:lvl6pPr marL="1246188" indent="-174625" algn="l" defTabSz="914400" rtl="0" eaLnBrk="1" latinLnBrk="0" hangingPunct="1">
        <a:lnSpc>
          <a:spcPct val="100000"/>
        </a:lnSpc>
        <a:spcBef>
          <a:spcPts val="10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6pPr>
      <a:lvl7pPr marL="1514475" indent="-168275" algn="l" defTabSz="914400" rtl="0" eaLnBrk="1" latinLnBrk="0" hangingPunct="1">
        <a:lnSpc>
          <a:spcPct val="100000"/>
        </a:lnSpc>
        <a:spcBef>
          <a:spcPts val="10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7pPr>
      <a:lvl8pPr marL="1825625" indent="-212725" algn="l" defTabSz="914400" rtl="0" eaLnBrk="1" latinLnBrk="0" hangingPunct="1">
        <a:lnSpc>
          <a:spcPct val="100000"/>
        </a:lnSpc>
        <a:spcBef>
          <a:spcPts val="1000"/>
        </a:spcBef>
        <a:buClr>
          <a:schemeClr val="accent1"/>
        </a:buClr>
        <a:buFont typeface="Arial" panose="020B0604020202020204" pitchFamily="34" charset="0"/>
        <a:buChar char="•"/>
        <a:tabLst/>
        <a:defRPr sz="1800" kern="1200">
          <a:solidFill>
            <a:schemeClr val="tx1"/>
          </a:solidFill>
          <a:latin typeface="Geomanist Book" panose="02000503000000020004" pitchFamily="2" charset="77"/>
          <a:ea typeface="+mn-ea"/>
          <a:cs typeface="+mn-cs"/>
        </a:defRPr>
      </a:lvl8pPr>
      <a:lvl9pPr marL="1878012" indent="0" algn="l" defTabSz="914400" rtl="0" eaLnBrk="1" latinLnBrk="0" hangingPunct="1">
        <a:lnSpc>
          <a:spcPct val="100000"/>
        </a:lnSpc>
        <a:spcBef>
          <a:spcPts val="1000"/>
        </a:spcBef>
        <a:buClr>
          <a:schemeClr val="accent1"/>
        </a:buClr>
        <a:buFont typeface="Arial" panose="020B0604020202020204" pitchFamily="34" charset="0"/>
        <a:buNone/>
        <a:defRPr sz="1800" kern="1200">
          <a:solidFill>
            <a:schemeClr val="bg2">
              <a:lumMod val="50000"/>
            </a:schemeClr>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7943" y="358412"/>
            <a:ext cx="11217442" cy="1108923"/>
          </a:xfrm>
          <a:prstGeom prst="rect">
            <a:avLst/>
          </a:prstGeom>
        </p:spPr>
        <p:txBody>
          <a:bodyPr vert="horz" lIns="0" tIns="36000" rIns="0" bIns="0" rtlCol="0" anchor="ctr" anchorCtr="0">
            <a:noAutofit/>
          </a:bodyPr>
          <a:lstStyle/>
          <a:p>
            <a:r>
              <a:rPr lang="fi-FI"/>
              <a:t>Lisää otsikko</a:t>
            </a:r>
          </a:p>
        </p:txBody>
      </p:sp>
      <p:sp>
        <p:nvSpPr>
          <p:cNvPr id="3" name="Text Placeholder 2"/>
          <p:cNvSpPr>
            <a:spLocks noGrp="1"/>
          </p:cNvSpPr>
          <p:nvPr>
            <p:ph type="body" idx="1"/>
          </p:nvPr>
        </p:nvSpPr>
        <p:spPr>
          <a:xfrm>
            <a:off x="497943" y="1615613"/>
            <a:ext cx="11219135" cy="4464595"/>
          </a:xfrm>
          <a:prstGeom prst="rect">
            <a:avLst/>
          </a:prstGeom>
        </p:spPr>
        <p:txBody>
          <a:bodyPr vert="horz" lIns="0" tIns="0" rIns="0" bIns="0" rtlCol="0" anchor="t" anchorCtr="0">
            <a:noAutofit/>
          </a:bodyPr>
          <a:lstStyle/>
          <a:p>
            <a:pPr lvl="0"/>
            <a:r>
              <a:rPr lang="fi-FI" noProof="0"/>
              <a:t>Lisää sisältöä</a:t>
            </a:r>
          </a:p>
          <a:p>
            <a:pPr lvl="1"/>
            <a:r>
              <a:rPr lang="fi-FI" noProof="0"/>
              <a:t>toinen taso</a:t>
            </a:r>
          </a:p>
          <a:p>
            <a:pPr lvl="2"/>
            <a:r>
              <a:rPr lang="fi-FI" noProof="0"/>
              <a:t>kolmas taso</a:t>
            </a:r>
          </a:p>
          <a:p>
            <a:pPr lvl="3"/>
            <a:r>
              <a:rPr lang="fi-FI" noProof="0"/>
              <a:t>neljäs taso</a:t>
            </a:r>
          </a:p>
          <a:p>
            <a:pPr lvl="4"/>
            <a:r>
              <a:rPr lang="fi-FI" noProof="0"/>
              <a:t>viides taso</a:t>
            </a:r>
          </a:p>
          <a:p>
            <a:pPr lvl="5"/>
            <a:r>
              <a:rPr lang="fi-FI" noProof="0"/>
              <a:t>kuudes taso</a:t>
            </a:r>
          </a:p>
          <a:p>
            <a:pPr lvl="6"/>
            <a:r>
              <a:rPr lang="fi-FI" noProof="0"/>
              <a:t>seitsemäs taso </a:t>
            </a:r>
          </a:p>
          <a:p>
            <a:pPr lvl="7"/>
            <a:r>
              <a:rPr lang="fi-FI" noProof="0"/>
              <a:t>kahdeksas taso</a:t>
            </a:r>
          </a:p>
          <a:p>
            <a:pPr lvl="7"/>
            <a:endParaRPr lang="fi-FI" noProof="0"/>
          </a:p>
        </p:txBody>
      </p:sp>
      <p:sp>
        <p:nvSpPr>
          <p:cNvPr id="19" name="(c)" hidden="1"/>
          <p:cNvSpPr txBox="1"/>
          <p:nvPr/>
        </p:nvSpPr>
        <p:spPr>
          <a:xfrm>
            <a:off x="11991132" y="6885384"/>
            <a:ext cx="200376" cy="30778"/>
          </a:xfrm>
          <a:prstGeom prst="rect">
            <a:avLst/>
          </a:prstGeom>
          <a:noFill/>
        </p:spPr>
        <p:txBody>
          <a:bodyPr wrap="none" lIns="0" tIns="0" rIns="0" bIns="0" rtlCol="0">
            <a:spAutoFit/>
          </a:bodyPr>
          <a:lstStyle/>
          <a:p>
            <a:pPr algn="r"/>
            <a:r>
              <a:rPr lang="fi-FI" sz="200">
                <a:solidFill>
                  <a:schemeClr val="bg1"/>
                </a:solidFill>
              </a:rPr>
              <a:t>©grow. for</a:t>
            </a:r>
            <a:r>
              <a:rPr lang="fi-FI" sz="200" baseline="0">
                <a:solidFill>
                  <a:schemeClr val="bg1"/>
                </a:solidFill>
              </a:rPr>
              <a:t>  fingrid</a:t>
            </a:r>
            <a:endParaRPr lang="en-GB" sz="200" err="1">
              <a:solidFill>
                <a:schemeClr val="bg1"/>
              </a:solidFill>
            </a:endParaRPr>
          </a:p>
        </p:txBody>
      </p:sp>
      <p:pic>
        <p:nvPicPr>
          <p:cNvPr id="7" name="Picture 6">
            <a:extLst>
              <a:ext uri="{FF2B5EF4-FFF2-40B4-BE49-F238E27FC236}">
                <a16:creationId xmlns:a16="http://schemas.microsoft.com/office/drawing/2014/main" id="{C0DE1883-6FBE-2846-806D-CEB0E26D8F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flipH="1">
            <a:off x="10790269" y="328197"/>
            <a:ext cx="972237" cy="449595"/>
          </a:xfrm>
          <a:prstGeom prst="rect">
            <a:avLst/>
          </a:prstGeom>
        </p:spPr>
      </p:pic>
    </p:spTree>
    <p:extLst>
      <p:ext uri="{BB962C8B-B14F-4D97-AF65-F5344CB8AC3E}">
        <p14:creationId xmlns:p14="http://schemas.microsoft.com/office/powerpoint/2010/main" val="4243170893"/>
      </p:ext>
    </p:extLst>
  </p:cSld>
  <p:clrMap bg1="lt1" tx1="dk1" bg2="lt2" tx2="dk2" accent1="accent1" accent2="accent2" accent3="accent3" accent4="accent4" accent5="accent5" accent6="accent6" hlink="hlink" folHlink="folHlink"/>
  <p:sldLayoutIdLst>
    <p:sldLayoutId id="2147483760" r:id="rId1"/>
  </p:sldLayoutIdLst>
  <p:hf sldNum="0" hdr="0" ftr="0" dt="0"/>
  <p:txStyles>
    <p:titleStyle>
      <a:lvl1pPr algn="l" defTabSz="914400" rtl="0" eaLnBrk="1" latinLnBrk="0" hangingPunct="1">
        <a:lnSpc>
          <a:spcPct val="85000"/>
        </a:lnSpc>
        <a:spcBef>
          <a:spcPct val="0"/>
        </a:spcBef>
        <a:buNone/>
        <a:defRPr sz="3500" b="1" kern="1200">
          <a:solidFill>
            <a:srgbClr val="37116F"/>
          </a:solidFill>
          <a:latin typeface="+mj-lt"/>
          <a:ea typeface="+mj-ea"/>
          <a:cs typeface="+mj-cs"/>
        </a:defRPr>
      </a:lvl1pPr>
    </p:titleStyle>
    <p:bodyStyle>
      <a:lvl1pPr marL="285750" indent="-285750" algn="l" defTabSz="914400" rtl="0" eaLnBrk="1" latinLnBrk="0" hangingPunct="1">
        <a:lnSpc>
          <a:spcPct val="100000"/>
        </a:lnSpc>
        <a:spcBef>
          <a:spcPts val="8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1pPr>
      <a:lvl2pPr marL="266700" indent="-266700" algn="l" defTabSz="914400" rtl="0" eaLnBrk="1" latinLnBrk="0" hangingPunct="1">
        <a:lnSpc>
          <a:spcPct val="100000"/>
        </a:lnSpc>
        <a:spcBef>
          <a:spcPts val="8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2pPr>
      <a:lvl3pPr marL="539750" indent="-273050" algn="l" defTabSz="914400" rtl="0" eaLnBrk="1" latinLnBrk="0" hangingPunct="1">
        <a:lnSpc>
          <a:spcPct val="100000"/>
        </a:lnSpc>
        <a:spcBef>
          <a:spcPts val="8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3pPr>
      <a:lvl4pPr marL="806450" indent="-266700" algn="l" defTabSz="914400" rtl="0" eaLnBrk="1" latinLnBrk="0" hangingPunct="1">
        <a:lnSpc>
          <a:spcPct val="100000"/>
        </a:lnSpc>
        <a:spcBef>
          <a:spcPts val="8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4pPr>
      <a:lvl5pPr marL="1071563" indent="-265113" algn="l" defTabSz="914400" rtl="0" eaLnBrk="1" latinLnBrk="0" hangingPunct="1">
        <a:lnSpc>
          <a:spcPct val="100000"/>
        </a:lnSpc>
        <a:spcBef>
          <a:spcPts val="8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5pPr>
      <a:lvl6pPr marL="1346200" indent="-274638" algn="l" defTabSz="914400" rtl="0" eaLnBrk="1" latinLnBrk="0" hangingPunct="1">
        <a:lnSpc>
          <a:spcPct val="100000"/>
        </a:lnSpc>
        <a:spcBef>
          <a:spcPts val="10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6pPr>
      <a:lvl7pPr marL="1612900" indent="-266700" algn="l" defTabSz="914400" rtl="0" eaLnBrk="1" latinLnBrk="0" hangingPunct="1">
        <a:lnSpc>
          <a:spcPct val="100000"/>
        </a:lnSpc>
        <a:spcBef>
          <a:spcPts val="10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7pPr>
      <a:lvl8pPr marL="1898650" indent="-285750" algn="l" defTabSz="914400" rtl="0" eaLnBrk="1" latinLnBrk="0" hangingPunct="1">
        <a:lnSpc>
          <a:spcPct val="100000"/>
        </a:lnSpc>
        <a:spcBef>
          <a:spcPts val="1000"/>
        </a:spcBef>
        <a:buClr>
          <a:schemeClr val="accent1"/>
        </a:buClr>
        <a:buFont typeface="Arial" panose="020B0604020202020204" pitchFamily="34" charset="0"/>
        <a:buChar char="•"/>
        <a:defRPr sz="1800" kern="1200">
          <a:solidFill>
            <a:schemeClr val="bg2">
              <a:lumMod val="50000"/>
            </a:schemeClr>
          </a:solidFill>
          <a:latin typeface="+mn-lt"/>
          <a:ea typeface="+mn-ea"/>
          <a:cs typeface="+mn-cs"/>
        </a:defRPr>
      </a:lvl8pPr>
      <a:lvl9pPr marL="1878012" indent="0" algn="l" defTabSz="914400" rtl="0" eaLnBrk="1" latinLnBrk="0" hangingPunct="1">
        <a:lnSpc>
          <a:spcPct val="100000"/>
        </a:lnSpc>
        <a:spcBef>
          <a:spcPts val="1000"/>
        </a:spcBef>
        <a:buClr>
          <a:schemeClr val="accent1"/>
        </a:buClr>
        <a:buFont typeface="Arial" panose="020B0604020202020204" pitchFamily="34" charset="0"/>
        <a:buNone/>
        <a:defRPr sz="1800" kern="1200">
          <a:solidFill>
            <a:schemeClr val="bg2">
              <a:lumMod val="50000"/>
            </a:schemeClr>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4.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3C7FD81-4A87-9949-B3D4-341252B3A120}"/>
              </a:ext>
            </a:extLst>
          </p:cNvPr>
          <p:cNvSpPr>
            <a:spLocks noGrp="1"/>
          </p:cNvSpPr>
          <p:nvPr>
            <p:ph type="ctrTitle" idx="4294967295"/>
          </p:nvPr>
        </p:nvSpPr>
        <p:spPr>
          <a:xfrm>
            <a:off x="45904" y="2155347"/>
            <a:ext cx="8824913" cy="2676525"/>
          </a:xfrm>
        </p:spPr>
        <p:txBody>
          <a:bodyPr/>
          <a:lstStyle/>
          <a:p>
            <a:r>
              <a:rPr lang="fi-FI" sz="4000">
                <a:solidFill>
                  <a:schemeClr val="bg1"/>
                </a:solidFill>
              </a:rPr>
              <a:t>	Sijoittajakoulu #12</a:t>
            </a:r>
          </a:p>
        </p:txBody>
      </p:sp>
      <p:sp>
        <p:nvSpPr>
          <p:cNvPr id="3" name="Alaotsikko 2">
            <a:extLst>
              <a:ext uri="{FF2B5EF4-FFF2-40B4-BE49-F238E27FC236}">
                <a16:creationId xmlns:a16="http://schemas.microsoft.com/office/drawing/2014/main" id="{F75BF63D-1031-8C4B-B1E2-6AB5ECB1ED8D}"/>
              </a:ext>
            </a:extLst>
          </p:cNvPr>
          <p:cNvSpPr>
            <a:spLocks noGrp="1"/>
          </p:cNvSpPr>
          <p:nvPr>
            <p:ph type="subTitle" idx="4294967295"/>
          </p:nvPr>
        </p:nvSpPr>
        <p:spPr>
          <a:xfrm>
            <a:off x="0" y="4776788"/>
            <a:ext cx="8824913" cy="862012"/>
          </a:xfrm>
        </p:spPr>
        <p:txBody>
          <a:bodyPr/>
          <a:lstStyle/>
          <a:p>
            <a:pPr marL="0" indent="0">
              <a:buNone/>
            </a:pPr>
            <a:r>
              <a:rPr lang="fi-FI" sz="3200">
                <a:solidFill>
                  <a:schemeClr val="bg1"/>
                </a:solidFill>
              </a:rPr>
              <a:t>	Yrityskulttuuri</a:t>
            </a:r>
          </a:p>
        </p:txBody>
      </p:sp>
    </p:spTree>
    <p:extLst>
      <p:ext uri="{BB962C8B-B14F-4D97-AF65-F5344CB8AC3E}">
        <p14:creationId xmlns:p14="http://schemas.microsoft.com/office/powerpoint/2010/main" val="2576697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C65170D-5DFA-8B4A-B1C7-9803B513FFD7}"/>
              </a:ext>
            </a:extLst>
          </p:cNvPr>
          <p:cNvSpPr>
            <a:spLocks noGrp="1"/>
          </p:cNvSpPr>
          <p:nvPr>
            <p:ph type="title"/>
          </p:nvPr>
        </p:nvSpPr>
        <p:spPr/>
        <p:txBody>
          <a:bodyPr/>
          <a:lstStyle/>
          <a:p>
            <a:r>
              <a:rPr lang="fi-FI"/>
              <a:t>Mitä on yrityskulttuuri? </a:t>
            </a:r>
          </a:p>
        </p:txBody>
      </p:sp>
      <p:sp>
        <p:nvSpPr>
          <p:cNvPr id="3" name="Sisällön paikkamerkki 2">
            <a:extLst>
              <a:ext uri="{FF2B5EF4-FFF2-40B4-BE49-F238E27FC236}">
                <a16:creationId xmlns:a16="http://schemas.microsoft.com/office/drawing/2014/main" id="{23F70F5D-4747-2F46-9D02-24C7AB8DFBBA}"/>
              </a:ext>
            </a:extLst>
          </p:cNvPr>
          <p:cNvSpPr>
            <a:spLocks noGrp="1"/>
          </p:cNvSpPr>
          <p:nvPr>
            <p:ph idx="4294967295"/>
          </p:nvPr>
        </p:nvSpPr>
        <p:spPr>
          <a:xfrm>
            <a:off x="539508" y="2017873"/>
            <a:ext cx="10391775" cy="3416300"/>
          </a:xfrm>
        </p:spPr>
        <p:txBody>
          <a:bodyPr>
            <a:noAutofit/>
          </a:bodyPr>
          <a:lstStyle/>
          <a:p>
            <a:pPr lvl="1"/>
            <a:r>
              <a:rPr lang="fi-FI" sz="2000" b="1" dirty="0">
                <a:latin typeface="Geomanist Book"/>
              </a:rPr>
              <a:t>Kulttuuri</a:t>
            </a:r>
            <a:r>
              <a:rPr lang="fi-FI" sz="2000" dirty="0">
                <a:latin typeface="Geomanist Book"/>
              </a:rPr>
              <a:t> tarkoittaa opittuja ajattelemisen, tuntemisen ja käyttäytymisen malleja, jotka erottavat tietyn ryhmän jäsenet toisista ryhmistä. </a:t>
            </a:r>
            <a:endParaRPr lang="fi-FI" sz="2000"/>
          </a:p>
          <a:p>
            <a:pPr lvl="1"/>
            <a:r>
              <a:rPr lang="fi-FI" sz="2000" dirty="0">
                <a:latin typeface="Geomanist Book"/>
              </a:rPr>
              <a:t>Ryhmän kollektiivinen ominaisuus, johon kuuluvat jaetut arvot, uskomukset, merkitykset, oletukset, normit ja tieto. </a:t>
            </a:r>
            <a:endParaRPr lang="fi-FI" sz="2000" dirty="0"/>
          </a:p>
          <a:p>
            <a:pPr lvl="1"/>
            <a:r>
              <a:rPr lang="fi-FI" sz="2000" dirty="0">
                <a:latin typeface="Geomanist Book"/>
              </a:rPr>
              <a:t>Yrityskulttuurilla tarkoitetaan yrityksen tiedostettuja ja tiedostamattomia arvoja, rakenteita ja toimintatapoja, jotka ohjaavat sen työntekijöiden ajattelua ja käyttäytymistä.</a:t>
            </a:r>
          </a:p>
          <a:p>
            <a:pPr lvl="1"/>
            <a:r>
              <a:rPr lang="fi-FI" sz="2000" dirty="0">
                <a:latin typeface="Geomanist Book"/>
              </a:rPr>
              <a:t>”Yrityskulttuuri tarkoittaa kaikkea sitä, mikä tapahtuu, kun kukaan ei ole katsomassa.”</a:t>
            </a:r>
          </a:p>
          <a:p>
            <a:pPr lvl="1"/>
            <a:endParaRPr lang="fi-FI" sz="2000"/>
          </a:p>
        </p:txBody>
      </p:sp>
    </p:spTree>
    <p:extLst>
      <p:ext uri="{BB962C8B-B14F-4D97-AF65-F5344CB8AC3E}">
        <p14:creationId xmlns:p14="http://schemas.microsoft.com/office/powerpoint/2010/main" val="1579021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AFEC60F-D3E1-0047-A1F6-848176E87D8A}"/>
              </a:ext>
            </a:extLst>
          </p:cNvPr>
          <p:cNvSpPr>
            <a:spLocks noGrp="1"/>
          </p:cNvSpPr>
          <p:nvPr>
            <p:ph type="title"/>
          </p:nvPr>
        </p:nvSpPr>
        <p:spPr/>
        <p:txBody>
          <a:bodyPr/>
          <a:lstStyle/>
          <a:p>
            <a:r>
              <a:rPr lang="fi-FI"/>
              <a:t>Millaisissa asioissa yrityskulttuuri ilmenee? </a:t>
            </a:r>
          </a:p>
        </p:txBody>
      </p:sp>
      <p:sp>
        <p:nvSpPr>
          <p:cNvPr id="3" name="Sisällön paikkamerkki 2">
            <a:extLst>
              <a:ext uri="{FF2B5EF4-FFF2-40B4-BE49-F238E27FC236}">
                <a16:creationId xmlns:a16="http://schemas.microsoft.com/office/drawing/2014/main" id="{B0D7F626-E6DB-EA47-B766-CCB80921483A}"/>
              </a:ext>
            </a:extLst>
          </p:cNvPr>
          <p:cNvSpPr>
            <a:spLocks noGrp="1"/>
          </p:cNvSpPr>
          <p:nvPr>
            <p:ph idx="4294967295"/>
          </p:nvPr>
        </p:nvSpPr>
        <p:spPr>
          <a:xfrm>
            <a:off x="542168" y="1771306"/>
            <a:ext cx="7564438" cy="4448175"/>
          </a:xfrm>
        </p:spPr>
        <p:txBody>
          <a:bodyPr>
            <a:noAutofit/>
          </a:bodyPr>
          <a:lstStyle/>
          <a:p>
            <a:r>
              <a:rPr lang="fi-FI" b="1"/>
              <a:t>Viestintä</a:t>
            </a:r>
            <a:r>
              <a:rPr lang="fi-FI"/>
              <a:t>: Miten ja kuinka avoimesti ja rehellisesti yritys viestii tavoitteistaan, suunnitelmistaan ja taloudellisesta tilanteestaan?</a:t>
            </a:r>
            <a:endParaRPr lang="fi-FI" b="1"/>
          </a:p>
          <a:p>
            <a:r>
              <a:rPr lang="fi-FI" b="1"/>
              <a:t>Palkitseminen</a:t>
            </a:r>
            <a:r>
              <a:rPr lang="fi-FI"/>
              <a:t>: Miten yksittäisen työntekijän palkka määräytyy? Millä perusteilla ja ketkä yrityksessä saavat ylennyksiä? Miten esihenkilöt valitaan? </a:t>
            </a:r>
          </a:p>
          <a:p>
            <a:r>
              <a:rPr lang="fi-FI" b="1"/>
              <a:t>Hierarkia ja autonomia</a:t>
            </a:r>
            <a:r>
              <a:rPr lang="fi-FI"/>
              <a:t>: Kuinka paljon työntekijöille/tiimeille annetaan päätäntävaltaa omista työtehtävistään ja toiminnoistaan (esim. hankinnat ja rekrytoinnit)? Millaiset ovat johdon ja henkilökunnan väliset suhteet? </a:t>
            </a:r>
          </a:p>
          <a:p>
            <a:r>
              <a:rPr lang="fi-FI" b="1"/>
              <a:t>Rekrytoiminen</a:t>
            </a:r>
            <a:r>
              <a:rPr lang="fi-FI"/>
              <a:t>: Millä tavoin ja millä perusteilla yritys rekrytoi työntekijöitä? Miten heidät perehdytetään työtehtäviin ja yrityskulttuuriin? </a:t>
            </a:r>
          </a:p>
          <a:p>
            <a:r>
              <a:rPr lang="fi-FI" b="1"/>
              <a:t>Johtaminen</a:t>
            </a:r>
            <a:r>
              <a:rPr lang="fi-FI"/>
              <a:t>: Miten yritys reagoi yrityskulttuurinsa sopimattomaan toimintaan? Näkyvätkö yrityksen arvot aidosti johtamisessa? </a:t>
            </a:r>
          </a:p>
          <a:p>
            <a:r>
              <a:rPr lang="fi-FI" b="1"/>
              <a:t>Rituaalit</a:t>
            </a:r>
            <a:r>
              <a:rPr lang="fi-FI"/>
              <a:t>: Millaisilla rituaaleilla juhlitaan onnistumisia? Miten yrityksessä käsitellään epäonnistumisia? Miten esim. palaverit järjestetään? </a:t>
            </a:r>
          </a:p>
        </p:txBody>
      </p:sp>
      <p:pic>
        <p:nvPicPr>
          <p:cNvPr id="5" name="Kuva 4" descr="Ihmisryhmä">
            <a:extLst>
              <a:ext uri="{FF2B5EF4-FFF2-40B4-BE49-F238E27FC236}">
                <a16:creationId xmlns:a16="http://schemas.microsoft.com/office/drawing/2014/main" id="{313C153F-0E0C-5D47-82AC-69714ACAE083}"/>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a:off x="8888819" y="3277070"/>
            <a:ext cx="2573079" cy="2573079"/>
          </a:xfrm>
          <a:prstGeom prst="rect">
            <a:avLst/>
          </a:prstGeom>
        </p:spPr>
      </p:pic>
      <p:sp>
        <p:nvSpPr>
          <p:cNvPr id="8" name="Tekstiruutu 7">
            <a:extLst>
              <a:ext uri="{FF2B5EF4-FFF2-40B4-BE49-F238E27FC236}">
                <a16:creationId xmlns:a16="http://schemas.microsoft.com/office/drawing/2014/main" id="{C1A76146-F663-D34D-AE9A-95F47ADC37F8}"/>
              </a:ext>
            </a:extLst>
          </p:cNvPr>
          <p:cNvSpPr txBox="1"/>
          <p:nvPr/>
        </p:nvSpPr>
        <p:spPr>
          <a:xfrm>
            <a:off x="9736033" y="5850149"/>
            <a:ext cx="963315" cy="379915"/>
          </a:xfrm>
          <a:prstGeom prst="rect">
            <a:avLst/>
          </a:prstGeom>
          <a:noFill/>
        </p:spPr>
        <p:txBody>
          <a:bodyPr wrap="square" rtlCol="0">
            <a:spAutoFit/>
          </a:bodyPr>
          <a:lstStyle/>
          <a:p>
            <a:pPr algn="ctr"/>
            <a:r>
              <a:rPr lang="fi-FI"/>
              <a:t>TIETO</a:t>
            </a:r>
          </a:p>
        </p:txBody>
      </p:sp>
      <p:sp>
        <p:nvSpPr>
          <p:cNvPr id="9" name="Tekstiruutu 8">
            <a:extLst>
              <a:ext uri="{FF2B5EF4-FFF2-40B4-BE49-F238E27FC236}">
                <a16:creationId xmlns:a16="http://schemas.microsoft.com/office/drawing/2014/main" id="{EE405DFA-DA3E-CD43-B7FF-900AE7608C3E}"/>
              </a:ext>
            </a:extLst>
          </p:cNvPr>
          <p:cNvSpPr txBox="1"/>
          <p:nvPr/>
        </p:nvSpPr>
        <p:spPr>
          <a:xfrm>
            <a:off x="9733935" y="2197371"/>
            <a:ext cx="967495" cy="369332"/>
          </a:xfrm>
          <a:prstGeom prst="rect">
            <a:avLst/>
          </a:prstGeom>
          <a:noFill/>
        </p:spPr>
        <p:txBody>
          <a:bodyPr wrap="square" rtlCol="0">
            <a:spAutoFit/>
          </a:bodyPr>
          <a:lstStyle/>
          <a:p>
            <a:pPr algn="ctr"/>
            <a:r>
              <a:rPr lang="fi-FI"/>
              <a:t>VALTA</a:t>
            </a:r>
          </a:p>
        </p:txBody>
      </p:sp>
      <p:pic>
        <p:nvPicPr>
          <p:cNvPr id="6" name="Kuva 5" descr="Nainen tasaisella täytöllä">
            <a:extLst>
              <a:ext uri="{FF2B5EF4-FFF2-40B4-BE49-F238E27FC236}">
                <a16:creationId xmlns:a16="http://schemas.microsoft.com/office/drawing/2014/main" id="{2CB0765B-534E-AE22-DF67-5B3083A1A05E}"/>
              </a:ext>
            </a:extLst>
          </p:cNvPr>
          <p:cNvPicPr>
            <a:picLocks noChangeAspect="1"/>
          </p:cNvPicPr>
          <p:nvPr/>
        </p:nvPicPr>
        <p:blipFill>
          <a:blip r:embed="rId5">
            <a:extLst>
              <a:ext uri="{96DAC541-7B7A-43D3-8B79-37D633B846F1}">
                <asvg:svgBlip xmlns:asvg="http://schemas.microsoft.com/office/drawing/2016/SVG/main" xmlns="" r:embed="rId6"/>
              </a:ext>
            </a:extLst>
          </a:blip>
          <a:stretch>
            <a:fillRect/>
          </a:stretch>
        </p:blipFill>
        <p:spPr>
          <a:xfrm>
            <a:off x="9817040" y="2534863"/>
            <a:ext cx="801283" cy="801283"/>
          </a:xfrm>
          <a:prstGeom prst="rect">
            <a:avLst/>
          </a:prstGeom>
        </p:spPr>
      </p:pic>
    </p:spTree>
    <p:extLst>
      <p:ext uri="{BB962C8B-B14F-4D97-AF65-F5344CB8AC3E}">
        <p14:creationId xmlns:p14="http://schemas.microsoft.com/office/powerpoint/2010/main" val="379827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Futurice | Digital Engineering company">
            <a:extLst>
              <a:ext uri="{FF2B5EF4-FFF2-40B4-BE49-F238E27FC236}">
                <a16:creationId xmlns:a16="http://schemas.microsoft.com/office/drawing/2014/main" id="{0A1A2404-13CD-484C-80E5-BC859028F9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79608" y="1598083"/>
            <a:ext cx="5011825" cy="2635250"/>
          </a:xfrm>
          <a:prstGeom prst="rect">
            <a:avLst/>
          </a:prstGeom>
          <a:noFill/>
          <a:extLst>
            <a:ext uri="{909E8E84-426E-40DD-AFC4-6F175D3DCCD1}">
              <a14:hiddenFill xmlns:a14="http://schemas.microsoft.com/office/drawing/2010/main">
                <a:solidFill>
                  <a:srgbClr val="FFFFFF"/>
                </a:solidFill>
              </a14:hiddenFill>
            </a:ext>
          </a:extLst>
        </p:spPr>
      </p:pic>
      <p:sp>
        <p:nvSpPr>
          <p:cNvPr id="4" name="Tekstiruutu 3">
            <a:extLst>
              <a:ext uri="{FF2B5EF4-FFF2-40B4-BE49-F238E27FC236}">
                <a16:creationId xmlns:a16="http://schemas.microsoft.com/office/drawing/2014/main" id="{FA7B23BD-3E8F-4142-8D78-975ABD39FF02}"/>
              </a:ext>
            </a:extLst>
          </p:cNvPr>
          <p:cNvSpPr txBox="1"/>
          <p:nvPr/>
        </p:nvSpPr>
        <p:spPr>
          <a:xfrm>
            <a:off x="6879608" y="4233333"/>
            <a:ext cx="5011825" cy="1400383"/>
          </a:xfrm>
          <a:prstGeom prst="rect">
            <a:avLst/>
          </a:prstGeom>
          <a:noFill/>
        </p:spPr>
        <p:txBody>
          <a:bodyPr wrap="square" rtlCol="0">
            <a:spAutoFit/>
          </a:bodyPr>
          <a:lstStyle/>
          <a:p>
            <a:r>
              <a:rPr lang="fi-FI" sz="1700" err="1"/>
              <a:t>Futurice</a:t>
            </a:r>
            <a:r>
              <a:rPr lang="fi-FI" sz="1700"/>
              <a:t> Oy on vuonna 2000 perustettu ohjelmistoja kehittävä suomalainen yritys, Vuonna 2013 se valittiin Suomen ja Euroopan parhaaksi työpaikaksi. Sen liikevaihto on noin 70 milj. ja liikevoitto noin 6 milj. euroa. </a:t>
            </a:r>
          </a:p>
        </p:txBody>
      </p:sp>
      <p:sp>
        <p:nvSpPr>
          <p:cNvPr id="5" name="Tekstiruutu 4">
            <a:extLst>
              <a:ext uri="{FF2B5EF4-FFF2-40B4-BE49-F238E27FC236}">
                <a16:creationId xmlns:a16="http://schemas.microsoft.com/office/drawing/2014/main" id="{12F8E753-4077-F040-8A11-00D3FEC788DF}"/>
              </a:ext>
            </a:extLst>
          </p:cNvPr>
          <p:cNvSpPr txBox="1"/>
          <p:nvPr/>
        </p:nvSpPr>
        <p:spPr>
          <a:xfrm>
            <a:off x="423333" y="406400"/>
            <a:ext cx="6333067" cy="6247864"/>
          </a:xfrm>
          <a:prstGeom prst="rect">
            <a:avLst/>
          </a:prstGeom>
          <a:noFill/>
        </p:spPr>
        <p:txBody>
          <a:bodyPr wrap="square" rtlCol="0">
            <a:spAutoFit/>
          </a:bodyPr>
          <a:lstStyle/>
          <a:p>
            <a:r>
              <a:rPr lang="fi-FI" sz="2200" b="1" err="1"/>
              <a:t>Futuricen</a:t>
            </a:r>
            <a:r>
              <a:rPr lang="fi-FI" sz="2200" b="1"/>
              <a:t> arvot ovat:</a:t>
            </a:r>
          </a:p>
          <a:p>
            <a:endParaRPr lang="fi-FI"/>
          </a:p>
          <a:p>
            <a:r>
              <a:rPr lang="fi-FI" b="1"/>
              <a:t>Välittäminen</a:t>
            </a:r>
            <a:r>
              <a:rPr lang="fi-FI"/>
              <a:t> – Välitämme ihmisistä,  asiakkaista ja siitä mitä teemme. </a:t>
            </a:r>
            <a:r>
              <a:rPr lang="fi-FI" err="1"/>
              <a:t>Futulaiset</a:t>
            </a:r>
            <a:r>
              <a:rPr lang="fi-FI"/>
              <a:t> ovat kokonaisia ihmisiä eivät vain työntekijöitä. </a:t>
            </a:r>
          </a:p>
          <a:p>
            <a:endParaRPr lang="fi-FI"/>
          </a:p>
          <a:p>
            <a:r>
              <a:rPr lang="fi-FI" b="1"/>
              <a:t>Luottamus</a:t>
            </a:r>
            <a:r>
              <a:rPr lang="fi-FI"/>
              <a:t> – </a:t>
            </a:r>
            <a:r>
              <a:rPr lang="fi-FI" err="1"/>
              <a:t>Futulaiset</a:t>
            </a:r>
            <a:r>
              <a:rPr lang="fi-FI"/>
              <a:t> luottavat lähtökohtaisesti toisiin </a:t>
            </a:r>
            <a:r>
              <a:rPr lang="fi-FI" err="1"/>
              <a:t>futulaisiin</a:t>
            </a:r>
            <a:r>
              <a:rPr lang="fi-FI"/>
              <a:t> ja asiakkaisiinsa. Luottamusta ei tarvitse erikseen ansaita. </a:t>
            </a:r>
          </a:p>
          <a:p>
            <a:endParaRPr lang="fi-FI"/>
          </a:p>
          <a:p>
            <a:r>
              <a:rPr lang="fi-FI" b="1"/>
              <a:t>Jatkuva kehittäminen </a:t>
            </a:r>
            <a:r>
              <a:rPr lang="fi-FI"/>
              <a:t>– Olemme jatkuvalla matkalla.</a:t>
            </a:r>
          </a:p>
          <a:p>
            <a:r>
              <a:rPr lang="fi-FI"/>
              <a:t>Kaiken voi aina tehdä  paremmin. </a:t>
            </a:r>
          </a:p>
          <a:p>
            <a:endParaRPr lang="fi-FI"/>
          </a:p>
          <a:p>
            <a:r>
              <a:rPr lang="fi-FI" b="1"/>
              <a:t>Läpinäkyvyys </a:t>
            </a:r>
            <a:r>
              <a:rPr lang="fi-FI"/>
              <a:t>– Tieto ei ole harvojen yksinoikeus.  Se kuuluu kaikille ja sen eteen on kaikkien tehtävä töitä.</a:t>
            </a:r>
          </a:p>
          <a:p>
            <a:endParaRPr lang="fi-FI"/>
          </a:p>
          <a:p>
            <a:r>
              <a:rPr lang="fi-FI"/>
              <a:t>Arvot näkyvät mm. siten, että palkat ovat julkisia ja jokaisella työntekijällä on luottokortti, jota he saavat käyttää vapaasti ilman esihenkilön suostumusta. He voivat esimerkiksi ostaa kirjoja, työvälineitä ja koulutuksia. Tiedot hankinnoista ovat julkisia kaikille työntekijöille. </a:t>
            </a:r>
          </a:p>
        </p:txBody>
      </p:sp>
    </p:spTree>
    <p:extLst>
      <p:ext uri="{BB962C8B-B14F-4D97-AF65-F5344CB8AC3E}">
        <p14:creationId xmlns:p14="http://schemas.microsoft.com/office/powerpoint/2010/main" val="28096664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Inderes Mallisalkku | Inderes: Osakeanalyysit, mallisalkku, osakevertailu &amp;amp;  aamukatsaus">
            <a:extLst>
              <a:ext uri="{FF2B5EF4-FFF2-40B4-BE49-F238E27FC236}">
                <a16:creationId xmlns:a16="http://schemas.microsoft.com/office/drawing/2014/main" id="{90FE8CC6-650F-A344-8819-6E0D6A8AB6E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30434" y="1667934"/>
            <a:ext cx="5355167" cy="3213100"/>
          </a:xfrm>
          <a:prstGeom prst="rect">
            <a:avLst/>
          </a:prstGeom>
          <a:noFill/>
          <a:extLst>
            <a:ext uri="{909E8E84-426E-40DD-AFC4-6F175D3DCCD1}">
              <a14:hiddenFill xmlns:a14="http://schemas.microsoft.com/office/drawing/2010/main">
                <a:solidFill>
                  <a:srgbClr val="FFFFFF"/>
                </a:solidFill>
              </a14:hiddenFill>
            </a:ext>
          </a:extLst>
        </p:spPr>
      </p:pic>
      <p:pic>
        <p:nvPicPr>
          <p:cNvPr id="2" name="Kuva 1">
            <a:extLst>
              <a:ext uri="{FF2B5EF4-FFF2-40B4-BE49-F238E27FC236}">
                <a16:creationId xmlns:a16="http://schemas.microsoft.com/office/drawing/2014/main" id="{555B27AD-1478-C641-BE8A-DAFB1607FED2}"/>
              </a:ext>
            </a:extLst>
          </p:cNvPr>
          <p:cNvPicPr>
            <a:picLocks noChangeAspect="1"/>
          </p:cNvPicPr>
          <p:nvPr/>
        </p:nvPicPr>
        <p:blipFill>
          <a:blip r:embed="rId4"/>
          <a:stretch>
            <a:fillRect/>
          </a:stretch>
        </p:blipFill>
        <p:spPr>
          <a:xfrm>
            <a:off x="740833" y="409661"/>
            <a:ext cx="5355167" cy="4608955"/>
          </a:xfrm>
          <a:prstGeom prst="rect">
            <a:avLst/>
          </a:prstGeom>
        </p:spPr>
      </p:pic>
      <p:sp>
        <p:nvSpPr>
          <p:cNvPr id="4" name="Tekstiruutu 3">
            <a:extLst>
              <a:ext uri="{FF2B5EF4-FFF2-40B4-BE49-F238E27FC236}">
                <a16:creationId xmlns:a16="http://schemas.microsoft.com/office/drawing/2014/main" id="{E71E36CB-C655-6643-A18F-2BEF01D4078F}"/>
              </a:ext>
            </a:extLst>
          </p:cNvPr>
          <p:cNvSpPr txBox="1"/>
          <p:nvPr/>
        </p:nvSpPr>
        <p:spPr>
          <a:xfrm>
            <a:off x="740833" y="5190066"/>
            <a:ext cx="11044768" cy="1400383"/>
          </a:xfrm>
          <a:prstGeom prst="rect">
            <a:avLst/>
          </a:prstGeom>
          <a:noFill/>
        </p:spPr>
        <p:txBody>
          <a:bodyPr wrap="square" rtlCol="0">
            <a:spAutoFit/>
          </a:bodyPr>
          <a:lstStyle/>
          <a:p>
            <a:r>
              <a:rPr lang="fi-FI" sz="1700" b="1"/>
              <a:t>Inderes Oyj </a:t>
            </a:r>
            <a:r>
              <a:rPr lang="fi-FI" sz="1700"/>
              <a:t>on suomalainen osakeanalyysia tuottava yritys. Sen yrityskulttuuri perustuu yllä listattuihin </a:t>
            </a:r>
            <a:r>
              <a:rPr lang="fi-FI" sz="1700" b="1"/>
              <a:t>perusolettamuksiin</a:t>
            </a:r>
            <a:r>
              <a:rPr lang="fi-FI" sz="1700"/>
              <a:t> ihmisistä, joista keskeisessä roolissa ovat luottamus ja itseohjautuvuus. Jokainen Inderesin työntekijä on valtuutettu tekemään itsenäisesti hankintoja ilman esihenkilön suostumusta. Tiimeillä on myös itsenäinen oikeus rekrytoida uusia työntekijöitä ja aloittaa omia hankkeita. Kaikki työskentelevät kuukausipalkalla, eikä kenelläkään ole tulospalkkioita.  </a:t>
            </a:r>
          </a:p>
        </p:txBody>
      </p:sp>
    </p:spTree>
    <p:extLst>
      <p:ext uri="{BB962C8B-B14F-4D97-AF65-F5344CB8AC3E}">
        <p14:creationId xmlns:p14="http://schemas.microsoft.com/office/powerpoint/2010/main" val="20290144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0F7E826E-CC6F-2941-B147-83FA3AF0E078}"/>
              </a:ext>
            </a:extLst>
          </p:cNvPr>
          <p:cNvSpPr>
            <a:spLocks noGrp="1"/>
          </p:cNvSpPr>
          <p:nvPr>
            <p:ph type="title" idx="4294967295"/>
          </p:nvPr>
        </p:nvSpPr>
        <p:spPr>
          <a:xfrm>
            <a:off x="801384" y="1034506"/>
            <a:ext cx="8761413" cy="728663"/>
          </a:xfrm>
        </p:spPr>
        <p:txBody>
          <a:bodyPr/>
          <a:lstStyle/>
          <a:p>
            <a:r>
              <a:rPr lang="fi-FI">
                <a:solidFill>
                  <a:schemeClr val="bg1"/>
                </a:solidFill>
              </a:rPr>
              <a:t>Pohdintatehtävä</a:t>
            </a:r>
          </a:p>
        </p:txBody>
      </p:sp>
      <p:sp>
        <p:nvSpPr>
          <p:cNvPr id="3" name="Sisällön paikkamerkki 2">
            <a:extLst>
              <a:ext uri="{FF2B5EF4-FFF2-40B4-BE49-F238E27FC236}">
                <a16:creationId xmlns:a16="http://schemas.microsoft.com/office/drawing/2014/main" id="{ECD3B328-F5FE-4048-A778-45C2EB3352AA}"/>
              </a:ext>
            </a:extLst>
          </p:cNvPr>
          <p:cNvSpPr>
            <a:spLocks noGrp="1"/>
          </p:cNvSpPr>
          <p:nvPr>
            <p:ph idx="4294967295"/>
          </p:nvPr>
        </p:nvSpPr>
        <p:spPr>
          <a:xfrm>
            <a:off x="801384" y="2696895"/>
            <a:ext cx="9290050" cy="3416300"/>
          </a:xfrm>
        </p:spPr>
        <p:txBody>
          <a:bodyPr/>
          <a:lstStyle/>
          <a:p>
            <a:r>
              <a:rPr lang="fi-FI" sz="2000">
                <a:solidFill>
                  <a:schemeClr val="bg1"/>
                </a:solidFill>
              </a:rPr>
              <a:t>Valitse jokin organisaatio, joka on sinulle henkilökohtaisesti tuttu (esimerkiksi koulu, yritys, urheilujoukkue tai muu harrastusseura). </a:t>
            </a:r>
          </a:p>
          <a:p>
            <a:r>
              <a:rPr lang="fi-FI" sz="2000">
                <a:solidFill>
                  <a:schemeClr val="bg1"/>
                </a:solidFill>
              </a:rPr>
              <a:t>Pohdi vierustoverisi kanssa, millainen organisaatiokulttuuri vallitsee kyseisessä organisaatiossa. Millaiset arvot ohjaavat organisaation toimintaa? Miten nämä arvot ilmenevät konkreettisesti organisaation toiminnassa? Miten organisaation kulttuuria voitaisiin parantaa?  </a:t>
            </a:r>
          </a:p>
        </p:txBody>
      </p:sp>
    </p:spTree>
    <p:extLst>
      <p:ext uri="{BB962C8B-B14F-4D97-AF65-F5344CB8AC3E}">
        <p14:creationId xmlns:p14="http://schemas.microsoft.com/office/powerpoint/2010/main" val="910055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92FAACD9-81F3-7E49-A6DC-868E61E8EE7C}"/>
              </a:ext>
            </a:extLst>
          </p:cNvPr>
          <p:cNvSpPr>
            <a:spLocks noGrp="1"/>
          </p:cNvSpPr>
          <p:nvPr>
            <p:ph type="title"/>
          </p:nvPr>
        </p:nvSpPr>
        <p:spPr/>
        <p:txBody>
          <a:bodyPr/>
          <a:lstStyle/>
          <a:p>
            <a:r>
              <a:rPr lang="fi-FI"/>
              <a:t>Millainen yrityskulttuuri on hyvä?  </a:t>
            </a:r>
          </a:p>
        </p:txBody>
      </p:sp>
      <p:sp>
        <p:nvSpPr>
          <p:cNvPr id="3" name="Sisällön paikkamerkki 2">
            <a:extLst>
              <a:ext uri="{FF2B5EF4-FFF2-40B4-BE49-F238E27FC236}">
                <a16:creationId xmlns:a16="http://schemas.microsoft.com/office/drawing/2014/main" id="{C055547F-63E6-AF45-8E14-D535D7CD0E81}"/>
              </a:ext>
            </a:extLst>
          </p:cNvPr>
          <p:cNvSpPr>
            <a:spLocks noGrp="1"/>
          </p:cNvSpPr>
          <p:nvPr>
            <p:ph idx="4294967295"/>
          </p:nvPr>
        </p:nvSpPr>
        <p:spPr>
          <a:xfrm>
            <a:off x="539508" y="1889441"/>
            <a:ext cx="7138988" cy="3416300"/>
          </a:xfrm>
        </p:spPr>
        <p:txBody>
          <a:bodyPr>
            <a:noAutofit/>
          </a:bodyPr>
          <a:lstStyle/>
          <a:p>
            <a:r>
              <a:rPr lang="fi-FI" sz="2000"/>
              <a:t>Ei ole yhtä ainoaa oikeaa yrityskulttuuria, joka sopii kaikkiin organisaatioihin.  </a:t>
            </a:r>
          </a:p>
          <a:p>
            <a:r>
              <a:rPr lang="fi-FI" sz="2000"/>
              <a:t>Yrityskulttuurin tehtävä on edistää sitä tarkoitusta ja tavoitetta, johon organisaatio pyrkii. Tämä onnistuu parhaiten, kun yrityskulttuuri muokataan kyseisen organisaation ihmisille sopivaksi. </a:t>
            </a:r>
          </a:p>
          <a:p>
            <a:pPr lvl="1"/>
            <a:r>
              <a:rPr lang="fi-FI" sz="2000"/>
              <a:t>Koska ihmiset ovat yksilöitä, yrityskulttuuri pitää rakentaa vastaamaan henkilöstön tarpeita. Yhdelle tärkeää voi olla palkka, toiselle toimeentulon turvallisuus ja kolmannelle itsensä kehittäminen. </a:t>
            </a:r>
          </a:p>
          <a:p>
            <a:r>
              <a:rPr lang="fi-FI" sz="2000"/>
              <a:t>Hyvä yrityskulttuuri saa työntekijät sitoutumaan yritykseensä, välittämään sen tavoitteista ja motivoituneiksi tekemään omaa työtään niin hyvin kuin pystyvät. </a:t>
            </a:r>
          </a:p>
        </p:txBody>
      </p:sp>
      <p:pic>
        <p:nvPicPr>
          <p:cNvPr id="3074" name="Picture 2" descr="Tällainen on Alko | Alko">
            <a:extLst>
              <a:ext uri="{FF2B5EF4-FFF2-40B4-BE49-F238E27FC236}">
                <a16:creationId xmlns:a16="http://schemas.microsoft.com/office/drawing/2014/main" id="{A710DD2A-0CCA-2B49-BAA1-C84B26912A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0541" y="2520373"/>
            <a:ext cx="4311650" cy="1693434"/>
          </a:xfrm>
          <a:prstGeom prst="rect">
            <a:avLst/>
          </a:prstGeom>
          <a:noFill/>
          <a:extLst>
            <a:ext uri="{909E8E84-426E-40DD-AFC4-6F175D3DCCD1}">
              <a14:hiddenFill xmlns:a14="http://schemas.microsoft.com/office/drawing/2010/main">
                <a:solidFill>
                  <a:srgbClr val="FFFFFF"/>
                </a:solidFill>
              </a14:hiddenFill>
            </a:ext>
          </a:extLst>
        </p:spPr>
      </p:pic>
      <p:sp>
        <p:nvSpPr>
          <p:cNvPr id="4" name="Tekstiruutu 3">
            <a:extLst>
              <a:ext uri="{FF2B5EF4-FFF2-40B4-BE49-F238E27FC236}">
                <a16:creationId xmlns:a16="http://schemas.microsoft.com/office/drawing/2014/main" id="{89FDF875-F03C-2241-9B0C-E8C2DF254099}"/>
              </a:ext>
            </a:extLst>
          </p:cNvPr>
          <p:cNvSpPr txBox="1"/>
          <p:nvPr/>
        </p:nvSpPr>
        <p:spPr>
          <a:xfrm>
            <a:off x="7760541" y="4228523"/>
            <a:ext cx="4311650" cy="1077218"/>
          </a:xfrm>
          <a:prstGeom prst="rect">
            <a:avLst/>
          </a:prstGeom>
          <a:noFill/>
        </p:spPr>
        <p:txBody>
          <a:bodyPr wrap="square" rtlCol="0">
            <a:spAutoFit/>
          </a:bodyPr>
          <a:lstStyle/>
          <a:p>
            <a:r>
              <a:rPr lang="fi-FI" sz="1600"/>
              <a:t>Yrityskulttuuria voidaan aina uudistaa. Alko on muuttunut viime vuosikymmeninä tunkkaisesta viinakauppiaasta asiakas-orientoituneeksi palveluyritykseksi. </a:t>
            </a:r>
          </a:p>
        </p:txBody>
      </p:sp>
    </p:spTree>
    <p:extLst>
      <p:ext uri="{BB962C8B-B14F-4D97-AF65-F5344CB8AC3E}">
        <p14:creationId xmlns:p14="http://schemas.microsoft.com/office/powerpoint/2010/main" val="80680851"/>
      </p:ext>
    </p:extLst>
  </p:cSld>
  <p:clrMapOvr>
    <a:masterClrMapping/>
  </p:clrMapOvr>
</p:sld>
</file>

<file path=ppt/theme/theme1.xml><?xml version="1.0" encoding="utf-8"?>
<a:theme xmlns:a="http://schemas.openxmlformats.org/drawingml/2006/main" name="TAT 2019">
  <a:themeElements>
    <a:clrScheme name="TAT">
      <a:dk1>
        <a:srgbClr val="300F5E"/>
      </a:dk1>
      <a:lt1>
        <a:srgbClr val="FFFFFF"/>
      </a:lt1>
      <a:dk2>
        <a:srgbClr val="BABABA"/>
      </a:dk2>
      <a:lt2>
        <a:srgbClr val="EFEFEF"/>
      </a:lt2>
      <a:accent1>
        <a:srgbClr val="00FFFF"/>
      </a:accent1>
      <a:accent2>
        <a:srgbClr val="00BCF2"/>
      </a:accent2>
      <a:accent3>
        <a:srgbClr val="00D8CC"/>
      </a:accent3>
      <a:accent4>
        <a:srgbClr val="00FF00"/>
      </a:accent4>
      <a:accent5>
        <a:srgbClr val="EC008C"/>
      </a:accent5>
      <a:accent6>
        <a:srgbClr val="FF8C00"/>
      </a:accent6>
      <a:hlink>
        <a:srgbClr val="30205D"/>
      </a:hlink>
      <a:folHlink>
        <a:srgbClr val="300F5E"/>
      </a:folHlink>
    </a:clrScheme>
    <a:fontScheme name="TAT">
      <a:majorFont>
        <a:latin typeface="Geomanist Bold"/>
        <a:ea typeface=""/>
        <a:cs typeface=""/>
      </a:majorFont>
      <a:minorFont>
        <a:latin typeface="Geomanist Regula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lumMod val="50000"/>
              </a:schemeClr>
            </a:solidFill>
          </a:defRPr>
        </a:defPPr>
      </a:lstStyle>
    </a:txDef>
  </a:objectDefaults>
  <a:extraClrSchemeLst/>
  <a:extLst>
    <a:ext uri="{05A4C25C-085E-4340-85A3-A5531E510DB2}">
      <thm15:themeFamily xmlns:thm15="http://schemas.microsoft.com/office/thememl/2012/main" name="TAT_palvelupolku_perusesitys_mallipohja_2022" id="{32E624A0-F2AC-4FF0-B018-6319428B6BF4}" vid="{7B3E8923-B675-4CFF-9BD9-7EE0CD0D3A22}"/>
    </a:ext>
  </a:extLst>
</a:theme>
</file>

<file path=ppt/theme/theme2.xml><?xml version="1.0" encoding="utf-8"?>
<a:theme xmlns:a="http://schemas.openxmlformats.org/drawingml/2006/main" name="1_TAT 2019">
  <a:themeElements>
    <a:clrScheme name="TAT 2019">
      <a:dk1>
        <a:srgbClr val="282828"/>
      </a:dk1>
      <a:lt1>
        <a:srgbClr val="FFFFFF"/>
      </a:lt1>
      <a:dk2>
        <a:srgbClr val="BABABA"/>
      </a:dk2>
      <a:lt2>
        <a:srgbClr val="EFEFEF"/>
      </a:lt2>
      <a:accent1>
        <a:srgbClr val="300F5E"/>
      </a:accent1>
      <a:accent2>
        <a:srgbClr val="00D8CC"/>
      </a:accent2>
      <a:accent3>
        <a:srgbClr val="EC008C"/>
      </a:accent3>
      <a:accent4>
        <a:srgbClr val="FF8C00"/>
      </a:accent4>
      <a:accent5>
        <a:srgbClr val="00BCF2"/>
      </a:accent5>
      <a:accent6>
        <a:srgbClr val="EFEFEF"/>
      </a:accent6>
      <a:hlink>
        <a:srgbClr val="EC008C"/>
      </a:hlink>
      <a:folHlink>
        <a:srgbClr val="66666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6350">
          <a:solidFill>
            <a:schemeClr val="accent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gn="l">
          <a:defRPr sz="1600" dirty="0" err="1" smtClean="0">
            <a:solidFill>
              <a:schemeClr val="bg2">
                <a:lumMod val="50000"/>
              </a:schemeClr>
            </a:solidFill>
          </a:defRPr>
        </a:defPPr>
      </a:lstStyle>
    </a:txDef>
  </a:objectDefaults>
  <a:extraClrSchemeLst/>
  <a:extLst>
    <a:ext uri="{05A4C25C-085E-4340-85A3-A5531E510DB2}">
      <thm15:themeFamily xmlns:thm15="http://schemas.microsoft.com/office/thememl/2012/main" name="TAT_palvelupolku_perusesitys_mallipohja_2022" id="{32E624A0-F2AC-4FF0-B018-6319428B6BF4}" vid="{E740DA72-909C-48BF-BE28-D552DF3D6A11}"/>
    </a:ext>
  </a:extLst>
</a:theme>
</file>

<file path=ppt/theme/theme3.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b104ebc-4fe4-4568-ac24-b34eb1a23887" xsi:nil="true"/>
    <lcf76f155ced4ddcb4097134ff3c332f xmlns="0e3cafc4-93ba-489e-88e0-5310d8e166b9">
      <Terms xmlns="http://schemas.microsoft.com/office/infopath/2007/PartnerControls"/>
    </lcf76f155ced4ddcb4097134ff3c332f>
    <MediaLengthInSeconds xmlns="0e3cafc4-93ba-489e-88e0-5310d8e166b9" xsi:nil="true"/>
    <SharedWithUsers xmlns="2b104ebc-4fe4-4568-ac24-b34eb1a23887">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1C90B6B78A6941408A90372B3F68DBDA" ma:contentTypeVersion="16" ma:contentTypeDescription="Create a new document." ma:contentTypeScope="" ma:versionID="c9b8e94b80d4a8f2da18cdee8e852442">
  <xsd:schema xmlns:xsd="http://www.w3.org/2001/XMLSchema" xmlns:xs="http://www.w3.org/2001/XMLSchema" xmlns:p="http://schemas.microsoft.com/office/2006/metadata/properties" xmlns:ns2="0e3cafc4-93ba-489e-88e0-5310d8e166b9" xmlns:ns3="2b104ebc-4fe4-4568-ac24-b34eb1a23887" targetNamespace="http://schemas.microsoft.com/office/2006/metadata/properties" ma:root="true" ma:fieldsID="cd793d8d932bbe54802952aa24e06a35" ns2:_="" ns3:_="">
    <xsd:import namespace="0e3cafc4-93ba-489e-88e0-5310d8e166b9"/>
    <xsd:import namespace="2b104ebc-4fe4-4568-ac24-b34eb1a2388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Location" minOccurs="0"/>
                <xsd:element ref="ns3:SharedWithUsers" minOccurs="0"/>
                <xsd:element ref="ns3:SharedWithDetails"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e3cafc4-93ba-489e-88e0-5310d8e166b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2b0897a-976a-40fc-9eb3-43b30155ff6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2b104ebc-4fe4-4568-ac24-b34eb1a23887"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5c1e218-6636-438d-a491-0946a4a52d6f}" ma:internalName="TaxCatchAll" ma:showField="CatchAllData" ma:web="2b104ebc-4fe4-4568-ac24-b34eb1a2388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BC22C7-17FB-4CAB-97F4-D3FBBDB80B4F}">
  <ds:schemaRefs>
    <ds:schemaRef ds:uri="http://purl.org/dc/terms/"/>
    <ds:schemaRef ds:uri="0e3cafc4-93ba-489e-88e0-5310d8e166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2b104ebc-4fe4-4568-ac24-b34eb1a23887"/>
    <ds:schemaRef ds:uri="http://www.w3.org/XML/1998/namespace"/>
    <ds:schemaRef ds:uri="http://purl.org/dc/dcmitype/"/>
  </ds:schemaRefs>
</ds:datastoreItem>
</file>

<file path=customXml/itemProps2.xml><?xml version="1.0" encoding="utf-8"?>
<ds:datastoreItem xmlns:ds="http://schemas.openxmlformats.org/officeDocument/2006/customXml" ds:itemID="{15E292B6-440B-4AE9-89A1-035E8971260F}">
  <ds:schemaRefs>
    <ds:schemaRef ds:uri="http://schemas.microsoft.com/sharepoint/v3/contenttype/forms"/>
  </ds:schemaRefs>
</ds:datastoreItem>
</file>

<file path=customXml/itemProps3.xml><?xml version="1.0" encoding="utf-8"?>
<ds:datastoreItem xmlns:ds="http://schemas.openxmlformats.org/officeDocument/2006/customXml" ds:itemID="{A35E4F25-CF82-4670-AE46-C75FCF31EA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e3cafc4-93ba-489e-88e0-5310d8e166b9"/>
    <ds:schemaRef ds:uri="2b104ebc-4fe4-4568-ac24-b34eb1a2388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{A4CD45A3-2CFB-6A48-BB99-0CA4EDE72B7B}tf10001076</Template>
  <TotalTime>0</TotalTime>
  <Words>550</Words>
  <Application>Microsoft Office PowerPoint</Application>
  <PresentationFormat>Laajakuva</PresentationFormat>
  <Paragraphs>44</Paragraphs>
  <Slides>7</Slides>
  <Notes>3</Notes>
  <HiddenSlides>0</HiddenSlides>
  <MMClips>0</MMClips>
  <ScaleCrop>false</ScaleCrop>
  <HeadingPairs>
    <vt:vector size="6" baseType="variant">
      <vt:variant>
        <vt:lpstr>Käytetyt fontit</vt:lpstr>
      </vt:variant>
      <vt:variant>
        <vt:i4>4</vt:i4>
      </vt:variant>
      <vt:variant>
        <vt:lpstr>Teema</vt:lpstr>
      </vt:variant>
      <vt:variant>
        <vt:i4>2</vt:i4>
      </vt:variant>
      <vt:variant>
        <vt:lpstr>Dian otsikot</vt:lpstr>
      </vt:variant>
      <vt:variant>
        <vt:i4>7</vt:i4>
      </vt:variant>
    </vt:vector>
  </HeadingPairs>
  <TitlesOfParts>
    <vt:vector size="13" baseType="lpstr">
      <vt:lpstr>Arial</vt:lpstr>
      <vt:lpstr>Calibri</vt:lpstr>
      <vt:lpstr>Geomanist Book</vt:lpstr>
      <vt:lpstr>Geomanist Regular</vt:lpstr>
      <vt:lpstr>TAT 2019</vt:lpstr>
      <vt:lpstr>1_TAT 2019</vt:lpstr>
      <vt:lpstr> Sijoittajakoulu #12</vt:lpstr>
      <vt:lpstr>Mitä on yrityskulttuuri? </vt:lpstr>
      <vt:lpstr>Millaisissa asioissa yrityskulttuuri ilmenee? </vt:lpstr>
      <vt:lpstr>PowerPoint-esitys</vt:lpstr>
      <vt:lpstr>PowerPoint-esitys</vt:lpstr>
      <vt:lpstr>Pohdintatehtävä</vt:lpstr>
      <vt:lpstr>Millainen yrityskulttuuri on hyvä?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Sijoittajakoulu #1</dc:title>
  <dc:creator>Timo Holmström</dc:creator>
  <cp:lastModifiedBy>Oppilas</cp:lastModifiedBy>
  <cp:revision>6</cp:revision>
  <dcterms:created xsi:type="dcterms:W3CDTF">2018-09-05T15:05:25Z</dcterms:created>
  <dcterms:modified xsi:type="dcterms:W3CDTF">2023-02-19T19:28:55Z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0x0101001C90B6B78A6941408A90372B3F68DBDA</vt:lpwstr>
  </property>
  <property fmtid="{D5CDD505-2E9C-101B-9397-08002B2CF9AE}" pid="3" name="xd_ProgID">
    <vt:lpwstr/>
  </property>
  <property fmtid="{D5CDD505-2E9C-101B-9397-08002B2CF9AE}" pid="4" name="MediaServiceImageTags">
    <vt:lpwstr/>
  </property>
  <property fmtid="{D5CDD505-2E9C-101B-9397-08002B2CF9AE}" pid="5" name="ComplianceAssetId">
    <vt:lpwstr/>
  </property>
  <property fmtid="{D5CDD505-2E9C-101B-9397-08002B2CF9AE}" pid="6" name="TemplateUrl">
    <vt:lpwstr/>
  </property>
  <property fmtid="{D5CDD505-2E9C-101B-9397-08002B2CF9AE}" pid="7" name="_ExtendedDescription">
    <vt:lpwstr/>
  </property>
  <property fmtid="{D5CDD505-2E9C-101B-9397-08002B2CF9AE}" pid="8" name="TriggerFlowInfo">
    <vt:lpwstr/>
  </property>
  <property fmtid="{D5CDD505-2E9C-101B-9397-08002B2CF9AE}" pid="9" name="xd_Signature">
    <vt:bool>false</vt:bool>
  </property>
</Properties>
</file>