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8" r:id="rId3"/>
    <p:sldId id="392" r:id="rId4"/>
    <p:sldId id="396" r:id="rId5"/>
    <p:sldId id="397" r:id="rId6"/>
    <p:sldId id="393" r:id="rId7"/>
    <p:sldId id="39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E5981-607B-400B-8649-6BD81C2607DF}" v="39" dt="2023-08-31T11:42:5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vi-Seppä Jenni" userId="f0204ca0-98f0-4611-8ea0-64e24c0012d2" providerId="ADAL" clId="{55EE5981-607B-400B-8649-6BD81C2607DF}"/>
    <pc:docChg chg="undo custSel addSld delSld modSld sldOrd">
      <pc:chgData name="Hovi-Seppä Jenni" userId="f0204ca0-98f0-4611-8ea0-64e24c0012d2" providerId="ADAL" clId="{55EE5981-607B-400B-8649-6BD81C2607DF}" dt="2023-08-31T12:01:15.493" v="2128"/>
      <pc:docMkLst>
        <pc:docMk/>
      </pc:docMkLst>
      <pc:sldChg chg="addSp delSp modSp mod setBg addAnim">
        <pc:chgData name="Hovi-Seppä Jenni" userId="f0204ca0-98f0-4611-8ea0-64e24c0012d2" providerId="ADAL" clId="{55EE5981-607B-400B-8649-6BD81C2607DF}" dt="2023-08-31T11:29:55.261" v="1926"/>
        <pc:sldMkLst>
          <pc:docMk/>
          <pc:sldMk cId="1386147643" sldId="256"/>
        </pc:sldMkLst>
        <pc:spChg chg="mod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2" creationId="{A5B2CABB-C653-573A-A233-3CBC0CBD9B55}"/>
          </ac:spMkLst>
        </pc:spChg>
        <pc:spChg chg="mod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3" creationId="{CD16BE2B-B0B9-AC48-DD0C-BE7E5D7CF921}"/>
          </ac:spMkLst>
        </pc:spChg>
        <pc:spChg chg="del">
          <ac:chgData name="Hovi-Seppä Jenni" userId="f0204ca0-98f0-4611-8ea0-64e24c0012d2" providerId="ADAL" clId="{55EE5981-607B-400B-8649-6BD81C2607DF}" dt="2023-08-31T11:00:35.609" v="1804" actId="26606"/>
          <ac:spMkLst>
            <pc:docMk/>
            <pc:sldMk cId="1386147643" sldId="256"/>
            <ac:spMk id="32" creationId="{E37EECFC-A684-4391-AE85-4CDAF5565F61}"/>
          </ac:spMkLst>
        </pc:spChg>
        <pc:spChg chg="del">
          <ac:chgData name="Hovi-Seppä Jenni" userId="f0204ca0-98f0-4611-8ea0-64e24c0012d2" providerId="ADAL" clId="{55EE5981-607B-400B-8649-6BD81C2607DF}" dt="2023-08-31T11:00:35.609" v="1804" actId="26606"/>
          <ac:spMkLst>
            <pc:docMk/>
            <pc:sldMk cId="1386147643" sldId="256"/>
            <ac:spMk id="33" creationId="{A8384FB5-9ADC-4DDC-881B-597D56F5B15D}"/>
          </ac:spMkLst>
        </pc:spChg>
        <pc:spChg chg="del">
          <ac:chgData name="Hovi-Seppä Jenni" userId="f0204ca0-98f0-4611-8ea0-64e24c0012d2" providerId="ADAL" clId="{55EE5981-607B-400B-8649-6BD81C2607DF}" dt="2023-08-31T11:00:35.609" v="1804" actId="26606"/>
          <ac:spMkLst>
            <pc:docMk/>
            <pc:sldMk cId="1386147643" sldId="256"/>
            <ac:spMk id="34" creationId="{BC05CA36-AD6A-4ABF-9A05-52E5A143D2BB}"/>
          </ac:spMkLst>
        </pc:spChg>
        <pc:spChg chg="del">
          <ac:chgData name="Hovi-Seppä Jenni" userId="f0204ca0-98f0-4611-8ea0-64e24c0012d2" providerId="ADAL" clId="{55EE5981-607B-400B-8649-6BD81C2607DF}" dt="2023-08-31T11:00:35.609" v="1804" actId="26606"/>
          <ac:spMkLst>
            <pc:docMk/>
            <pc:sldMk cId="1386147643" sldId="256"/>
            <ac:spMk id="35" creationId="{D4331EE8-85A4-4588-8D9E-70E534D477DB}"/>
          </ac:spMkLst>
        </pc:spChg>
        <pc:spChg chg="del">
          <ac:chgData name="Hovi-Seppä Jenni" userId="f0204ca0-98f0-4611-8ea0-64e24c0012d2" providerId="ADAL" clId="{55EE5981-607B-400B-8649-6BD81C2607DF}" dt="2023-08-31T11:00:35.609" v="1804" actId="26606"/>
          <ac:spMkLst>
            <pc:docMk/>
            <pc:sldMk cId="1386147643" sldId="256"/>
            <ac:spMk id="36" creationId="{49D6C862-61CC-4B46-8080-96583D653BAB}"/>
          </ac:spMkLst>
        </pc:spChg>
        <pc:spChg chg="add del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41" creationId="{9B7AD9F6-8CE7-4299-8FC6-328F4DCD3FF9}"/>
          </ac:spMkLst>
        </pc:spChg>
        <pc:spChg chg="add del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43" creationId="{F49775AF-8896-43EE-92C6-83497D6DC56F}"/>
          </ac:spMkLst>
        </pc:spChg>
        <pc:spChg chg="add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48" creationId="{55666830-9A19-4E01-8505-D6C7F9AC5665}"/>
          </ac:spMkLst>
        </pc:spChg>
        <pc:spChg chg="add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50" creationId="{AE9FC877-7FB6-4D22-9988-35420644E202}"/>
          </ac:spMkLst>
        </pc:spChg>
        <pc:spChg chg="add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52" creationId="{E41809D1-F12E-46BB-B804-5F209D325E8B}"/>
          </ac:spMkLst>
        </pc:spChg>
        <pc:spChg chg="add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54" creationId="{AF2F604E-43BE-4DC3-B983-E071523364F8}"/>
          </ac:spMkLst>
        </pc:spChg>
        <pc:spChg chg="add">
          <ac:chgData name="Hovi-Seppä Jenni" userId="f0204ca0-98f0-4611-8ea0-64e24c0012d2" providerId="ADAL" clId="{55EE5981-607B-400B-8649-6BD81C2607DF}" dt="2023-08-31T11:08:58.368" v="1865" actId="26606"/>
          <ac:spMkLst>
            <pc:docMk/>
            <pc:sldMk cId="1386147643" sldId="256"/>
            <ac:spMk id="56" creationId="{08C9B587-E65E-4B52-B37C-ABEBB6E87928}"/>
          </ac:spMkLst>
        </pc:spChg>
        <pc:picChg chg="mod ord">
          <ac:chgData name="Hovi-Seppä Jenni" userId="f0204ca0-98f0-4611-8ea0-64e24c0012d2" providerId="ADAL" clId="{55EE5981-607B-400B-8649-6BD81C2607DF}" dt="2023-08-31T11:08:58.368" v="1865" actId="26606"/>
          <ac:picMkLst>
            <pc:docMk/>
            <pc:sldMk cId="1386147643" sldId="256"/>
            <ac:picMk id="7" creationId="{DF488F0F-BC21-1E5E-4220-B3C51D10161D}"/>
          </ac:picMkLst>
        </pc:picChg>
      </pc:sldChg>
      <pc:sldChg chg="del">
        <pc:chgData name="Hovi-Seppä Jenni" userId="f0204ca0-98f0-4611-8ea0-64e24c0012d2" providerId="ADAL" clId="{55EE5981-607B-400B-8649-6BD81C2607DF}" dt="2023-08-31T10:04:24.001" v="626" actId="47"/>
        <pc:sldMkLst>
          <pc:docMk/>
          <pc:sldMk cId="2000803925" sldId="260"/>
        </pc:sldMkLst>
      </pc:sldChg>
      <pc:sldChg chg="del">
        <pc:chgData name="Hovi-Seppä Jenni" userId="f0204ca0-98f0-4611-8ea0-64e24c0012d2" providerId="ADAL" clId="{55EE5981-607B-400B-8649-6BD81C2607DF}" dt="2023-08-31T10:04:19.445" v="625" actId="47"/>
        <pc:sldMkLst>
          <pc:docMk/>
          <pc:sldMk cId="2724476771" sldId="261"/>
        </pc:sldMkLst>
      </pc:sldChg>
      <pc:sldChg chg="modSp mod ord">
        <pc:chgData name="Hovi-Seppä Jenni" userId="f0204ca0-98f0-4611-8ea0-64e24c0012d2" providerId="ADAL" clId="{55EE5981-607B-400B-8649-6BD81C2607DF}" dt="2023-08-31T11:49:15.714" v="2113" actId="27636"/>
        <pc:sldMkLst>
          <pc:docMk/>
          <pc:sldMk cId="1283760327" sldId="388"/>
        </pc:sldMkLst>
        <pc:spChg chg="mod">
          <ac:chgData name="Hovi-Seppä Jenni" userId="f0204ca0-98f0-4611-8ea0-64e24c0012d2" providerId="ADAL" clId="{55EE5981-607B-400B-8649-6BD81C2607DF}" dt="2023-08-31T11:49:15.714" v="2113" actId="27636"/>
          <ac:spMkLst>
            <pc:docMk/>
            <pc:sldMk cId="1283760327" sldId="388"/>
            <ac:spMk id="2" creationId="{8D6AF6D3-C7AE-0112-12F4-E2062B8092BD}"/>
          </ac:spMkLst>
        </pc:spChg>
        <pc:spChg chg="mod">
          <ac:chgData name="Hovi-Seppä Jenni" userId="f0204ca0-98f0-4611-8ea0-64e24c0012d2" providerId="ADAL" clId="{55EE5981-607B-400B-8649-6BD81C2607DF}" dt="2023-08-31T11:32:26.169" v="1937" actId="20577"/>
          <ac:spMkLst>
            <pc:docMk/>
            <pc:sldMk cId="1283760327" sldId="388"/>
            <ac:spMk id="4" creationId="{A0BBC40E-2A96-D57F-A125-6728DFC1DE13}"/>
          </ac:spMkLst>
        </pc:spChg>
      </pc:sldChg>
      <pc:sldChg chg="addSp modSp mod ord">
        <pc:chgData name="Hovi-Seppä Jenni" userId="f0204ca0-98f0-4611-8ea0-64e24c0012d2" providerId="ADAL" clId="{55EE5981-607B-400B-8649-6BD81C2607DF}" dt="2023-08-31T11:51:30.340" v="2126" actId="313"/>
        <pc:sldMkLst>
          <pc:docMk/>
          <pc:sldMk cId="2704363811" sldId="392"/>
        </pc:sldMkLst>
        <pc:spChg chg="mod">
          <ac:chgData name="Hovi-Seppä Jenni" userId="f0204ca0-98f0-4611-8ea0-64e24c0012d2" providerId="ADAL" clId="{55EE5981-607B-400B-8649-6BD81C2607DF}" dt="2023-08-31T11:51:30.340" v="2126" actId="313"/>
          <ac:spMkLst>
            <pc:docMk/>
            <pc:sldMk cId="2704363811" sldId="392"/>
            <ac:spMk id="2" creationId="{6C27844C-3C6B-BC57-2024-843250E35F99}"/>
          </ac:spMkLst>
        </pc:spChg>
        <pc:spChg chg="mod">
          <ac:chgData name="Hovi-Seppä Jenni" userId="f0204ca0-98f0-4611-8ea0-64e24c0012d2" providerId="ADAL" clId="{55EE5981-607B-400B-8649-6BD81C2607DF}" dt="2023-08-31T11:36:11.254" v="1950" actId="14100"/>
          <ac:spMkLst>
            <pc:docMk/>
            <pc:sldMk cId="2704363811" sldId="392"/>
            <ac:spMk id="4" creationId="{73C6101C-B0FD-814B-1FD7-21A4B3AA3713}"/>
          </ac:spMkLst>
        </pc:spChg>
        <pc:picChg chg="add mod">
          <ac:chgData name="Hovi-Seppä Jenni" userId="f0204ca0-98f0-4611-8ea0-64e24c0012d2" providerId="ADAL" clId="{55EE5981-607B-400B-8649-6BD81C2607DF}" dt="2023-08-31T10:13:39.727" v="964" actId="14861"/>
          <ac:picMkLst>
            <pc:docMk/>
            <pc:sldMk cId="2704363811" sldId="392"/>
            <ac:picMk id="6" creationId="{231BAD9A-7938-B172-B677-23A45BC16129}"/>
          </ac:picMkLst>
        </pc:picChg>
      </pc:sldChg>
      <pc:sldChg chg="modSp mod ord">
        <pc:chgData name="Hovi-Seppä Jenni" userId="f0204ca0-98f0-4611-8ea0-64e24c0012d2" providerId="ADAL" clId="{55EE5981-607B-400B-8649-6BD81C2607DF}" dt="2023-08-31T12:01:15.493" v="2128"/>
        <pc:sldMkLst>
          <pc:docMk/>
          <pc:sldMk cId="801965018" sldId="393"/>
        </pc:sldMkLst>
        <pc:spChg chg="mod">
          <ac:chgData name="Hovi-Seppä Jenni" userId="f0204ca0-98f0-4611-8ea0-64e24c0012d2" providerId="ADAL" clId="{55EE5981-607B-400B-8649-6BD81C2607DF}" dt="2023-08-31T11:28:22.344" v="1913" actId="20577"/>
          <ac:spMkLst>
            <pc:docMk/>
            <pc:sldMk cId="801965018" sldId="393"/>
            <ac:spMk id="3" creationId="{A797E0B8-81D1-FD3E-7814-64BA6DB9C642}"/>
          </ac:spMkLst>
        </pc:spChg>
      </pc:sldChg>
      <pc:sldChg chg="modSp del mod ord">
        <pc:chgData name="Hovi-Seppä Jenni" userId="f0204ca0-98f0-4611-8ea0-64e24c0012d2" providerId="ADAL" clId="{55EE5981-607B-400B-8649-6BD81C2607DF}" dt="2023-08-31T11:48:42.553" v="2104" actId="47"/>
        <pc:sldMkLst>
          <pc:docMk/>
          <pc:sldMk cId="540378504" sldId="394"/>
        </pc:sldMkLst>
        <pc:spChg chg="mod">
          <ac:chgData name="Hovi-Seppä Jenni" userId="f0204ca0-98f0-4611-8ea0-64e24c0012d2" providerId="ADAL" clId="{55EE5981-607B-400B-8649-6BD81C2607DF}" dt="2023-08-31T09:29:32.012" v="230" actId="20577"/>
          <ac:spMkLst>
            <pc:docMk/>
            <pc:sldMk cId="540378504" sldId="394"/>
            <ac:spMk id="2" creationId="{1DC379A2-AA42-EDAF-792E-C516D3BCCABB}"/>
          </ac:spMkLst>
        </pc:spChg>
        <pc:spChg chg="mod">
          <ac:chgData name="Hovi-Seppä Jenni" userId="f0204ca0-98f0-4611-8ea0-64e24c0012d2" providerId="ADAL" clId="{55EE5981-607B-400B-8649-6BD81C2607DF}" dt="2023-08-31T11:30:27.767" v="1929" actId="21"/>
          <ac:spMkLst>
            <pc:docMk/>
            <pc:sldMk cId="540378504" sldId="394"/>
            <ac:spMk id="3" creationId="{8EE78915-3156-2357-1DFE-3726B814153D}"/>
          </ac:spMkLst>
        </pc:spChg>
      </pc:sldChg>
      <pc:sldChg chg="add del ord">
        <pc:chgData name="Hovi-Seppä Jenni" userId="f0204ca0-98f0-4611-8ea0-64e24c0012d2" providerId="ADAL" clId="{55EE5981-607B-400B-8649-6BD81C2607DF}" dt="2023-08-31T10:19:44.020" v="1226" actId="47"/>
        <pc:sldMkLst>
          <pc:docMk/>
          <pc:sldMk cId="1188266303" sldId="395"/>
        </pc:sldMkLst>
      </pc:sldChg>
      <pc:sldChg chg="new del">
        <pc:chgData name="Hovi-Seppä Jenni" userId="f0204ca0-98f0-4611-8ea0-64e24c0012d2" providerId="ADAL" clId="{55EE5981-607B-400B-8649-6BD81C2607DF}" dt="2023-08-31T09:27:15.469" v="144" actId="47"/>
        <pc:sldMkLst>
          <pc:docMk/>
          <pc:sldMk cId="3434047192" sldId="395"/>
        </pc:sldMkLst>
      </pc:sldChg>
      <pc:sldChg chg="addSp delSp modSp add mod">
        <pc:chgData name="Hovi-Seppä Jenni" userId="f0204ca0-98f0-4611-8ea0-64e24c0012d2" providerId="ADAL" clId="{55EE5981-607B-400B-8649-6BD81C2607DF}" dt="2023-08-31T10:15:02.665" v="1050" actId="20577"/>
        <pc:sldMkLst>
          <pc:docMk/>
          <pc:sldMk cId="925090726" sldId="396"/>
        </pc:sldMkLst>
        <pc:spChg chg="mod">
          <ac:chgData name="Hovi-Seppä Jenni" userId="f0204ca0-98f0-4611-8ea0-64e24c0012d2" providerId="ADAL" clId="{55EE5981-607B-400B-8649-6BD81C2607DF}" dt="2023-08-31T10:15:02.665" v="1050" actId="20577"/>
          <ac:spMkLst>
            <pc:docMk/>
            <pc:sldMk cId="925090726" sldId="396"/>
            <ac:spMk id="2" creationId="{1DC379A2-AA42-EDAF-792E-C516D3BCCABB}"/>
          </ac:spMkLst>
        </pc:spChg>
        <pc:spChg chg="del mod">
          <ac:chgData name="Hovi-Seppä Jenni" userId="f0204ca0-98f0-4611-8ea0-64e24c0012d2" providerId="ADAL" clId="{55EE5981-607B-400B-8649-6BD81C2607DF}" dt="2023-08-31T09:35:18.989" v="315"/>
          <ac:spMkLst>
            <pc:docMk/>
            <pc:sldMk cId="925090726" sldId="396"/>
            <ac:spMk id="3" creationId="{8EE78915-3156-2357-1DFE-3726B814153D}"/>
          </ac:spMkLst>
        </pc:spChg>
        <pc:spChg chg="add mod">
          <ac:chgData name="Hovi-Seppä Jenni" userId="f0204ca0-98f0-4611-8ea0-64e24c0012d2" providerId="ADAL" clId="{55EE5981-607B-400B-8649-6BD81C2607DF}" dt="2023-08-31T10:12:29.292" v="957" actId="1076"/>
          <ac:spMkLst>
            <pc:docMk/>
            <pc:sldMk cId="925090726" sldId="396"/>
            <ac:spMk id="11" creationId="{8D198155-4C36-0711-B7E4-B9AD4F2109AD}"/>
          </ac:spMkLst>
        </pc:spChg>
        <pc:spChg chg="add mod">
          <ac:chgData name="Hovi-Seppä Jenni" userId="f0204ca0-98f0-4611-8ea0-64e24c0012d2" providerId="ADAL" clId="{55EE5981-607B-400B-8649-6BD81C2607DF}" dt="2023-08-31T10:12:38.580" v="959" actId="1076"/>
          <ac:spMkLst>
            <pc:docMk/>
            <pc:sldMk cId="925090726" sldId="396"/>
            <ac:spMk id="15" creationId="{F8FF7121-8F53-E320-B89A-EA720E95AEE0}"/>
          </ac:spMkLst>
        </pc:spChg>
        <pc:spChg chg="add mod">
          <ac:chgData name="Hovi-Seppä Jenni" userId="f0204ca0-98f0-4611-8ea0-64e24c0012d2" providerId="ADAL" clId="{55EE5981-607B-400B-8649-6BD81C2607DF}" dt="2023-08-31T10:12:33.029" v="958" actId="1076"/>
          <ac:spMkLst>
            <pc:docMk/>
            <pc:sldMk cId="925090726" sldId="396"/>
            <ac:spMk id="18" creationId="{7655636F-A807-A4E0-7F91-E15198547EE6}"/>
          </ac:spMkLst>
        </pc:spChg>
        <pc:spChg chg="add mod">
          <ac:chgData name="Hovi-Seppä Jenni" userId="f0204ca0-98f0-4611-8ea0-64e24c0012d2" providerId="ADAL" clId="{55EE5981-607B-400B-8649-6BD81C2607DF}" dt="2023-08-31T10:12:41.449" v="960" actId="1076"/>
          <ac:spMkLst>
            <pc:docMk/>
            <pc:sldMk cId="925090726" sldId="396"/>
            <ac:spMk id="20" creationId="{E259B931-07D9-D2D7-869B-9E047E4E789E}"/>
          </ac:spMkLst>
        </pc:spChg>
        <pc:picChg chg="add mod">
          <ac:chgData name="Hovi-Seppä Jenni" userId="f0204ca0-98f0-4611-8ea0-64e24c0012d2" providerId="ADAL" clId="{55EE5981-607B-400B-8649-6BD81C2607DF}" dt="2023-08-31T10:12:17.090" v="954" actId="1076"/>
          <ac:picMkLst>
            <pc:docMk/>
            <pc:sldMk cId="925090726" sldId="396"/>
            <ac:picMk id="4" creationId="{FF67CBEA-7F67-CE57-2A6E-D335A745B474}"/>
          </ac:picMkLst>
        </pc:picChg>
        <pc:picChg chg="add mod">
          <ac:chgData name="Hovi-Seppä Jenni" userId="f0204ca0-98f0-4611-8ea0-64e24c0012d2" providerId="ADAL" clId="{55EE5981-607B-400B-8649-6BD81C2607DF}" dt="2023-08-31T10:12:22.110" v="956" actId="1076"/>
          <ac:picMkLst>
            <pc:docMk/>
            <pc:sldMk cId="925090726" sldId="396"/>
            <ac:picMk id="5" creationId="{147074A5-74C0-AC2B-EC65-79757C9DECA5}"/>
          </ac:picMkLst>
        </pc:picChg>
        <pc:picChg chg="add mod">
          <ac:chgData name="Hovi-Seppä Jenni" userId="f0204ca0-98f0-4611-8ea0-64e24c0012d2" providerId="ADAL" clId="{55EE5981-607B-400B-8649-6BD81C2607DF}" dt="2023-08-31T10:12:14.829" v="953" actId="1076"/>
          <ac:picMkLst>
            <pc:docMk/>
            <pc:sldMk cId="925090726" sldId="396"/>
            <ac:picMk id="6" creationId="{60B99445-9452-2683-C660-741FFE1A7596}"/>
          </ac:picMkLst>
        </pc:picChg>
        <pc:picChg chg="add mod">
          <ac:chgData name="Hovi-Seppä Jenni" userId="f0204ca0-98f0-4611-8ea0-64e24c0012d2" providerId="ADAL" clId="{55EE5981-607B-400B-8649-6BD81C2607DF}" dt="2023-08-31T10:12:20.436" v="955" actId="1076"/>
          <ac:picMkLst>
            <pc:docMk/>
            <pc:sldMk cId="925090726" sldId="396"/>
            <ac:picMk id="7" creationId="{3DE9E9A7-90B1-7FFA-06AC-B522F03EBEAB}"/>
          </ac:picMkLst>
        </pc:picChg>
      </pc:sldChg>
      <pc:sldChg chg="addSp delSp modSp add mod">
        <pc:chgData name="Hovi-Seppä Jenni" userId="f0204ca0-98f0-4611-8ea0-64e24c0012d2" providerId="ADAL" clId="{55EE5981-607B-400B-8649-6BD81C2607DF}" dt="2023-08-31T11:47:02.971" v="2103" actId="1076"/>
        <pc:sldMkLst>
          <pc:docMk/>
          <pc:sldMk cId="2385325845" sldId="397"/>
        </pc:sldMkLst>
        <pc:spChg chg="mod">
          <ac:chgData name="Hovi-Seppä Jenni" userId="f0204ca0-98f0-4611-8ea0-64e24c0012d2" providerId="ADAL" clId="{55EE5981-607B-400B-8649-6BD81C2607DF}" dt="2023-08-31T11:45:40.688" v="2097" actId="20577"/>
          <ac:spMkLst>
            <pc:docMk/>
            <pc:sldMk cId="2385325845" sldId="397"/>
            <ac:spMk id="2" creationId="{1DC379A2-AA42-EDAF-792E-C516D3BCCABB}"/>
          </ac:spMkLst>
        </pc:spChg>
        <pc:spChg chg="mod">
          <ac:chgData name="Hovi-Seppä Jenni" userId="f0204ca0-98f0-4611-8ea0-64e24c0012d2" providerId="ADAL" clId="{55EE5981-607B-400B-8649-6BD81C2607DF}" dt="2023-08-31T11:46:59.809" v="2102" actId="27636"/>
          <ac:spMkLst>
            <pc:docMk/>
            <pc:sldMk cId="2385325845" sldId="397"/>
            <ac:spMk id="3" creationId="{8EE78915-3156-2357-1DFE-3726B814153D}"/>
          </ac:spMkLst>
        </pc:spChg>
        <pc:picChg chg="add del mod">
          <ac:chgData name="Hovi-Seppä Jenni" userId="f0204ca0-98f0-4611-8ea0-64e24c0012d2" providerId="ADAL" clId="{55EE5981-607B-400B-8649-6BD81C2607DF}" dt="2023-08-31T11:45:17.220" v="2090" actId="478"/>
          <ac:picMkLst>
            <pc:docMk/>
            <pc:sldMk cId="2385325845" sldId="397"/>
            <ac:picMk id="5" creationId="{D9567FCF-DD66-669F-8202-D689B199478F}"/>
          </ac:picMkLst>
        </pc:picChg>
        <pc:picChg chg="add mod">
          <ac:chgData name="Hovi-Seppä Jenni" userId="f0204ca0-98f0-4611-8ea0-64e24c0012d2" providerId="ADAL" clId="{55EE5981-607B-400B-8649-6BD81C2607DF}" dt="2023-08-31T11:47:02.971" v="2103" actId="1076"/>
          <ac:picMkLst>
            <pc:docMk/>
            <pc:sldMk cId="2385325845" sldId="397"/>
            <ac:picMk id="7" creationId="{EB3AD4AE-7B42-774E-3744-6C8593EDC231}"/>
          </ac:picMkLst>
        </pc:picChg>
        <pc:picChg chg="add del mod">
          <ac:chgData name="Hovi-Seppä Jenni" userId="f0204ca0-98f0-4611-8ea0-64e24c0012d2" providerId="ADAL" clId="{55EE5981-607B-400B-8649-6BD81C2607DF}" dt="2023-08-31T09:41:23.376" v="409"/>
          <ac:picMkLst>
            <pc:docMk/>
            <pc:sldMk cId="2385325845" sldId="397"/>
            <ac:picMk id="1026" creationId="{17CDE737-0E13-7C35-7ACC-CC3F8ABA3196}"/>
          </ac:picMkLst>
        </pc:picChg>
        <pc:picChg chg="add del mod">
          <ac:chgData name="Hovi-Seppä Jenni" userId="f0204ca0-98f0-4611-8ea0-64e24c0012d2" providerId="ADAL" clId="{55EE5981-607B-400B-8649-6BD81C2607DF}" dt="2023-08-31T11:42:52.970" v="2072" actId="478"/>
          <ac:picMkLst>
            <pc:docMk/>
            <pc:sldMk cId="2385325845" sldId="397"/>
            <ac:picMk id="1028" creationId="{7CA0D276-1471-29D7-51AE-6C50CDC0A83F}"/>
          </ac:picMkLst>
        </pc:picChg>
      </pc:sldChg>
      <pc:sldChg chg="addSp delSp modSp new mod ord setBg">
        <pc:chgData name="Hovi-Seppä Jenni" userId="f0204ca0-98f0-4611-8ea0-64e24c0012d2" providerId="ADAL" clId="{55EE5981-607B-400B-8649-6BD81C2607DF}" dt="2023-08-31T11:28:37.362" v="1915"/>
        <pc:sldMkLst>
          <pc:docMk/>
          <pc:sldMk cId="3208065339" sldId="398"/>
        </pc:sldMkLst>
        <pc:spChg chg="del">
          <ac:chgData name="Hovi-Seppä Jenni" userId="f0204ca0-98f0-4611-8ea0-64e24c0012d2" providerId="ADAL" clId="{55EE5981-607B-400B-8649-6BD81C2607DF}" dt="2023-08-31T10:57:39.804" v="1795" actId="478"/>
          <ac:spMkLst>
            <pc:docMk/>
            <pc:sldMk cId="3208065339" sldId="398"/>
            <ac:spMk id="2" creationId="{4D2B5344-AF75-E788-DDC9-AB93012A32D7}"/>
          </ac:spMkLst>
        </pc:spChg>
        <pc:spChg chg="del">
          <ac:chgData name="Hovi-Seppä Jenni" userId="f0204ca0-98f0-4611-8ea0-64e24c0012d2" providerId="ADAL" clId="{55EE5981-607B-400B-8649-6BD81C2607DF}" dt="2023-08-31T10:56:23.041" v="1784" actId="22"/>
          <ac:spMkLst>
            <pc:docMk/>
            <pc:sldMk cId="3208065339" sldId="398"/>
            <ac:spMk id="3" creationId="{6BC351F5-C4D6-675C-4C45-6D123B72DC30}"/>
          </ac:spMkLst>
        </pc:spChg>
        <pc:spChg chg="add mod ord">
          <ac:chgData name="Hovi-Seppä Jenni" userId="f0204ca0-98f0-4611-8ea0-64e24c0012d2" providerId="ADAL" clId="{55EE5981-607B-400B-8649-6BD81C2607DF}" dt="2023-08-31T11:06:46.628" v="1847" actId="26606"/>
          <ac:spMkLst>
            <pc:docMk/>
            <pc:sldMk cId="3208065339" sldId="398"/>
            <ac:spMk id="11" creationId="{F61E70C3-19D8-37A1-911D-FBB1675994F7}"/>
          </ac:spMkLst>
        </pc:spChg>
        <pc:spChg chg="add del">
          <ac:chgData name="Hovi-Seppä Jenni" userId="f0204ca0-98f0-4611-8ea0-64e24c0012d2" providerId="ADAL" clId="{55EE5981-607B-400B-8649-6BD81C2607DF}" dt="2023-08-31T11:06:46.628" v="1847" actId="26606"/>
          <ac:spMkLst>
            <pc:docMk/>
            <pc:sldMk cId="3208065339" sldId="398"/>
            <ac:spMk id="14" creationId="{799448F2-0E5B-42DA-B2D1-11A14E947BD4}"/>
          </ac:spMkLst>
        </pc:spChg>
        <pc:spChg chg="add del">
          <ac:chgData name="Hovi-Seppä Jenni" userId="f0204ca0-98f0-4611-8ea0-64e24c0012d2" providerId="ADAL" clId="{55EE5981-607B-400B-8649-6BD81C2607DF}" dt="2023-08-31T11:06:46.628" v="1847" actId="26606"/>
          <ac:spMkLst>
            <pc:docMk/>
            <pc:sldMk cId="3208065339" sldId="398"/>
            <ac:spMk id="16" creationId="{4E8A7552-20E1-4F34-ADAB-C1DB6634D47E}"/>
          </ac:spMkLst>
        </pc:spChg>
        <pc:spChg chg="add del">
          <ac:chgData name="Hovi-Seppä Jenni" userId="f0204ca0-98f0-4611-8ea0-64e24c0012d2" providerId="ADAL" clId="{55EE5981-607B-400B-8649-6BD81C2607DF}" dt="2023-08-31T11:06:14.679" v="1840" actId="26606"/>
          <ac:spMkLst>
            <pc:docMk/>
            <pc:sldMk cId="3208065339" sldId="398"/>
            <ac:spMk id="21" creationId="{70155189-D96C-4527-B0EC-654B946BE615}"/>
          </ac:spMkLst>
        </pc:spChg>
        <pc:spChg chg="add del">
          <ac:chgData name="Hovi-Seppä Jenni" userId="f0204ca0-98f0-4611-8ea0-64e24c0012d2" providerId="ADAL" clId="{55EE5981-607B-400B-8649-6BD81C2607DF}" dt="2023-08-31T11:06:21.296" v="1842" actId="26606"/>
          <ac:spMkLst>
            <pc:docMk/>
            <pc:sldMk cId="3208065339" sldId="398"/>
            <ac:spMk id="23" creationId="{77F1AF47-AE98-4034-BD91-1976FA4D9C4C}"/>
          </ac:spMkLst>
        </pc:spChg>
        <pc:spChg chg="add del">
          <ac:chgData name="Hovi-Seppä Jenni" userId="f0204ca0-98f0-4611-8ea0-64e24c0012d2" providerId="ADAL" clId="{55EE5981-607B-400B-8649-6BD81C2607DF}" dt="2023-08-31T11:06:21.296" v="1842" actId="26606"/>
          <ac:spMkLst>
            <pc:docMk/>
            <pc:sldMk cId="3208065339" sldId="398"/>
            <ac:spMk id="24" creationId="{9CB95732-565A-4D2C-A3AB-CC460C0D3826}"/>
          </ac:spMkLst>
        </pc:spChg>
        <pc:spChg chg="add del">
          <ac:chgData name="Hovi-Seppä Jenni" userId="f0204ca0-98f0-4611-8ea0-64e24c0012d2" providerId="ADAL" clId="{55EE5981-607B-400B-8649-6BD81C2607DF}" dt="2023-08-31T11:06:21.296" v="1842" actId="26606"/>
          <ac:spMkLst>
            <pc:docMk/>
            <pc:sldMk cId="3208065339" sldId="398"/>
            <ac:spMk id="25" creationId="{8EC0EE2B-2029-48DD-893D-F528E651B07D}"/>
          </ac:spMkLst>
        </pc:spChg>
        <pc:spChg chg="add del">
          <ac:chgData name="Hovi-Seppä Jenni" userId="f0204ca0-98f0-4611-8ea0-64e24c0012d2" providerId="ADAL" clId="{55EE5981-607B-400B-8649-6BD81C2607DF}" dt="2023-08-31T11:06:21.296" v="1842" actId="26606"/>
          <ac:spMkLst>
            <pc:docMk/>
            <pc:sldMk cId="3208065339" sldId="398"/>
            <ac:spMk id="27" creationId="{45AE1D08-1ED1-4F59-B42F-4D8EA33DC8C6}"/>
          </ac:spMkLst>
        </pc:spChg>
        <pc:spChg chg="add del">
          <ac:chgData name="Hovi-Seppä Jenni" userId="f0204ca0-98f0-4611-8ea0-64e24c0012d2" providerId="ADAL" clId="{55EE5981-607B-400B-8649-6BD81C2607DF}" dt="2023-08-31T11:06:21.296" v="1842" actId="26606"/>
          <ac:spMkLst>
            <pc:docMk/>
            <pc:sldMk cId="3208065339" sldId="398"/>
            <ac:spMk id="29" creationId="{9A79B912-88EA-4640-BDEB-51B3B11A026A}"/>
          </ac:spMkLst>
        </pc:spChg>
        <pc:spChg chg="add del">
          <ac:chgData name="Hovi-Seppä Jenni" userId="f0204ca0-98f0-4611-8ea0-64e24c0012d2" providerId="ADAL" clId="{55EE5981-607B-400B-8649-6BD81C2607DF}" dt="2023-08-31T11:06:22.777" v="1844" actId="26606"/>
          <ac:spMkLst>
            <pc:docMk/>
            <pc:sldMk cId="3208065339" sldId="398"/>
            <ac:spMk id="31" creationId="{70155189-D96C-4527-B0EC-654B946BE615}"/>
          </ac:spMkLst>
        </pc:spChg>
        <pc:spChg chg="add del">
          <ac:chgData name="Hovi-Seppä Jenni" userId="f0204ca0-98f0-4611-8ea0-64e24c0012d2" providerId="ADAL" clId="{55EE5981-607B-400B-8649-6BD81C2607DF}" dt="2023-08-31T11:06:46.616" v="1846" actId="26606"/>
          <ac:spMkLst>
            <pc:docMk/>
            <pc:sldMk cId="3208065339" sldId="398"/>
            <ac:spMk id="33" creationId="{CA4BD6EE-7B51-447C-AAB3-028B7A3E515D}"/>
          </ac:spMkLst>
        </pc:spChg>
        <pc:spChg chg="add del">
          <ac:chgData name="Hovi-Seppä Jenni" userId="f0204ca0-98f0-4611-8ea0-64e24c0012d2" providerId="ADAL" clId="{55EE5981-607B-400B-8649-6BD81C2607DF}" dt="2023-08-31T11:06:46.616" v="1846" actId="26606"/>
          <ac:spMkLst>
            <pc:docMk/>
            <pc:sldMk cId="3208065339" sldId="398"/>
            <ac:spMk id="34" creationId="{6B5FF7CD-712E-4187-BFF5-B192FFB33A49}"/>
          </ac:spMkLst>
        </pc:spChg>
        <pc:spChg chg="add del">
          <ac:chgData name="Hovi-Seppä Jenni" userId="f0204ca0-98f0-4611-8ea0-64e24c0012d2" providerId="ADAL" clId="{55EE5981-607B-400B-8649-6BD81C2607DF}" dt="2023-08-31T11:07:51.218" v="1864" actId="26606"/>
          <ac:spMkLst>
            <pc:docMk/>
            <pc:sldMk cId="3208065339" sldId="398"/>
            <ac:spMk id="36" creationId="{7C98A213-5994-475E-B327-DC6EC27FBA8B}"/>
          </ac:spMkLst>
        </pc:spChg>
        <pc:spChg chg="add del">
          <ac:chgData name="Hovi-Seppä Jenni" userId="f0204ca0-98f0-4611-8ea0-64e24c0012d2" providerId="ADAL" clId="{55EE5981-607B-400B-8649-6BD81C2607DF}" dt="2023-08-31T11:07:51.218" v="1864" actId="26606"/>
          <ac:spMkLst>
            <pc:docMk/>
            <pc:sldMk cId="3208065339" sldId="398"/>
            <ac:spMk id="37" creationId="{4B030A0D-0DAD-4A99-89BB-419527D6A64B}"/>
          </ac:spMkLst>
        </pc:spChg>
        <pc:spChg chg="add del">
          <ac:chgData name="Hovi-Seppä Jenni" userId="f0204ca0-98f0-4611-8ea0-64e24c0012d2" providerId="ADAL" clId="{55EE5981-607B-400B-8649-6BD81C2607DF}" dt="2023-08-31T11:07:51.218" v="1864" actId="26606"/>
          <ac:spMkLst>
            <pc:docMk/>
            <pc:sldMk cId="3208065339" sldId="398"/>
            <ac:spMk id="42" creationId="{7C98A213-5994-475E-B327-DC6EC27FBA8B}"/>
          </ac:spMkLst>
        </pc:spChg>
        <pc:spChg chg="add del">
          <ac:chgData name="Hovi-Seppä Jenni" userId="f0204ca0-98f0-4611-8ea0-64e24c0012d2" providerId="ADAL" clId="{55EE5981-607B-400B-8649-6BD81C2607DF}" dt="2023-08-31T11:07:51.218" v="1864" actId="26606"/>
          <ac:spMkLst>
            <pc:docMk/>
            <pc:sldMk cId="3208065339" sldId="398"/>
            <ac:spMk id="44" creationId="{4B030A0D-0DAD-4A99-89BB-419527D6A64B}"/>
          </ac:spMkLst>
        </pc:spChg>
        <pc:picChg chg="add mod ord">
          <ac:chgData name="Hovi-Seppä Jenni" userId="f0204ca0-98f0-4611-8ea0-64e24c0012d2" providerId="ADAL" clId="{55EE5981-607B-400B-8649-6BD81C2607DF}" dt="2023-08-31T11:07:51.218" v="1864" actId="26606"/>
          <ac:picMkLst>
            <pc:docMk/>
            <pc:sldMk cId="3208065339" sldId="398"/>
            <ac:picMk id="5" creationId="{54270B8C-A531-49F7-2B06-86F7BDEAF3F0}"/>
          </ac:picMkLst>
        </pc:picChg>
        <pc:picChg chg="add mod ord">
          <ac:chgData name="Hovi-Seppä Jenni" userId="f0204ca0-98f0-4611-8ea0-64e24c0012d2" providerId="ADAL" clId="{55EE5981-607B-400B-8649-6BD81C2607DF}" dt="2023-08-31T11:07:37.120" v="1861" actId="14100"/>
          <ac:picMkLst>
            <pc:docMk/>
            <pc:sldMk cId="3208065339" sldId="398"/>
            <ac:picMk id="7" creationId="{33FEBDF9-757A-2F1F-106E-FE336887AC22}"/>
          </ac:picMkLst>
        </pc:picChg>
        <pc:picChg chg="add mod">
          <ac:chgData name="Hovi-Seppä Jenni" userId="f0204ca0-98f0-4611-8ea0-64e24c0012d2" providerId="ADAL" clId="{55EE5981-607B-400B-8649-6BD81C2607DF}" dt="2023-08-31T11:07:43.760" v="1862" actId="1076"/>
          <ac:picMkLst>
            <pc:docMk/>
            <pc:sldMk cId="3208065339" sldId="398"/>
            <ac:picMk id="9" creationId="{9F5CE28E-053B-B599-23D6-C7A4470B12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293C9-E8CD-AC8C-83FB-45AB5FC64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D0A010-C10A-7D94-0012-00F87F868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5833A6-F19E-8A06-18FA-7B7EB3E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24708B-74A1-D502-81BB-9AF1410C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19DAD8-7B5A-01F7-9BDD-CB059FA7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18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6C9FE-A581-A2B5-FF22-3CC6E87A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BF86A6-0A56-BE8E-059F-4240CE9ED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81B752-9F67-6D28-33CD-B3274FFE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C7474-03FC-7E74-4580-58B54447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C1BD79-9FD2-0A5B-54B4-50D872DB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31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0E281C8-E216-5A1D-EC7E-E1264D6C0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F9C605-F849-12F9-E718-218CA5CA8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A04877-FFF9-FFE8-D559-AA3825F2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1F2402-021B-A18C-1F5E-B117C00E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57141-228B-0DD4-E988-92EE0CCE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41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C7D8E2-1C13-CFDD-403A-215AD86F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3DC406-91EC-A119-04BB-E6B4B061F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29BD59-3AA5-59B2-1AAC-88D58683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A16B9C-8DCB-B807-E897-4BFBE7F7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E71CB-2BA2-E93A-8140-98154525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0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A19691-F668-1F74-3AC9-E661CD11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C3BC97-BDD3-1DF1-0D1E-ABE4699E8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4D8912-AAE2-3E21-3C4B-C1F3B068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FA3007-7C64-B171-EC51-8B17D2EF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B098CA-D16B-D1EA-675E-1B0D9AEF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10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0F65B2-AB0B-8A2D-8F03-41A5C78D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BC8F5-EFDF-CB16-0D85-4E4D4E78E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0A3C6C-70D5-4D81-25B7-D0F36831E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5AA581-2C01-B187-9B7B-E4A96CB8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E1F336-83D2-2A79-0888-DBFB30E1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2F221A-186B-E2BC-CB2C-B298A74B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AA56FA-5A7F-CA43-DE34-C6E95337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D8F728-FE3B-054A-4C87-CDB8CCD7F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F3AAD6-6056-7281-D613-DE90A3528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680CC42-1E8A-7E98-C6BF-CE4E071E7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658836-1B21-99AB-D562-70D2C16DC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FF4A8AC-8998-8A2B-BAF1-877C2ED5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98C9F7-D40D-0C1C-58F2-9C0AC1C0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887B286-FB4C-3596-88CD-9077B045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32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BA07B-7392-D965-A0C6-D690FB52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E5C475-48B3-34C7-E68A-640AC2A4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BFC789E-43A6-576F-8FDB-D7285DF0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59CD70-0821-0B9B-D2C1-459A1A59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5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5E9B0A-75C8-926F-D629-6996F7F2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BF276A-8877-32F7-5832-8E6B31A6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5BA06A-A571-4195-8905-CE1D82BD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1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25D19F-631A-FF10-656D-DB5D9E84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154DB5-0DD6-8157-F125-ED18AF4E3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5AB35B-A3B8-41B7-F035-BA32B0D2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E41DC9-7A5C-7D0B-61BE-95FD60A3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5C7102-DAA2-FB6C-1C4E-8B25BB65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B3C9BD-1DDC-C398-FDBA-5CB5E60C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49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FCC267-201D-BBB2-126F-C6EB3700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D801C9E-796F-42F7-5900-9DC6C2F6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25B952C-0F17-71AB-641F-3272DA847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40F636-2BF4-1B70-462E-3554500B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B3B4BC-BB2D-8F4D-A3F9-9007D435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43B49B-EDB9-7395-6823-BF3666A0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0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664726B-E872-CA35-F040-07180148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6ACB95-EC35-5D2A-240D-DAA5D709F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587CE9-7CD5-7EB2-C5D3-09ACFC0F7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009B-F067-4E37-9E27-2A8E2C95E467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342CCC-1450-556F-B313-E9B7D6240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777900-1033-7941-7C1B-1871AB74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D5DB-91F2-46B9-8FAE-F5852EB21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1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1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Ihmisen kasvot, hymy, vaate&#10;&#10;Kuvaus luotu automaattisesti">
            <a:extLst>
              <a:ext uri="{FF2B5EF4-FFF2-40B4-BE49-F238E27FC236}">
                <a16:creationId xmlns:a16="http://schemas.microsoft.com/office/drawing/2014/main" id="{DF488F0F-BC21-1E5E-4220-B3C51D10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B2CABB-C653-573A-A233-3CBC0CBD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Kauppalehden Unelmasalkku-sijoituspeli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16BE2B-B0B9-AC48-DD0C-BE7E5D7CF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fi-FI" sz="2000" b="0" i="0">
                <a:effectLst/>
                <a:latin typeface="Söhne"/>
              </a:rPr>
              <a:t>Opettele sijoittamisen perusteita ja taloudellista lukutaitoa hauskalla ja käytännönläheisellä tavalla. </a:t>
            </a:r>
            <a:endParaRPr lang="fi-FI" sz="20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1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0BBC40E-2A96-D57F-A125-6728DFC1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Unelmasalkku: Matalan kynnyksen tapa oppia sijoittamista!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D6AF6D3-C7AE-0112-12F4-E2062B80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2807957"/>
            <a:ext cx="9698855" cy="3755505"/>
          </a:xfrm>
        </p:spPr>
        <p:txBody>
          <a:bodyPr anchor="ctr">
            <a:normAutofit fontScale="92500" lnSpcReduction="10000"/>
          </a:bodyPr>
          <a:lstStyle/>
          <a:p>
            <a:r>
              <a:rPr lang="fi-FI" sz="2000" dirty="0"/>
              <a:t>Unelmasalkku on fantasiapörssipeli, jossa pelaaja voi testata riskittömästi sijoitustaitoja ja kisata huikeasta pääpalkinnosta sekä viikkopalkinnoista.</a:t>
            </a:r>
          </a:p>
          <a:p>
            <a:r>
              <a:rPr lang="fi-FI" sz="2000" dirty="0"/>
              <a:t>Nyt uutena jo </a:t>
            </a:r>
            <a:r>
              <a:rPr lang="fi-FI" sz="2000" b="1" dirty="0"/>
              <a:t>15-vuotiaat </a:t>
            </a:r>
            <a:r>
              <a:rPr lang="fi-FI" sz="2000" dirty="0"/>
              <a:t>voivat osallistua Unelmasalkku-peliin.</a:t>
            </a:r>
          </a:p>
          <a:p>
            <a:r>
              <a:rPr lang="fi-FI" sz="2000" dirty="0"/>
              <a:t>Pelaaja saa 100 000 € kuvitteellista pääomaa sijoitettavaksi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Helsingin pörssiin sekä </a:t>
            </a: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uutuutena jenkkipörssiin</a:t>
            </a:r>
            <a:r>
              <a:rPr lang="fi-FI" sz="2000" dirty="0"/>
              <a:t>. Toimituksemme on valinnut 100 yhdysvaltalaista osaketta, jotka on valittu kolmesta sijoittajien eniten seuraamasta indeksistä (Dow Jones, S&amp;P 500, Nasdaq 100)</a:t>
            </a:r>
          </a:p>
          <a:p>
            <a:r>
              <a:rPr lang="fi-FI" sz="2000" dirty="0"/>
              <a:t>Sinun tulee sijoittaa vähintään viiteen osakkeeseen vähintään 5 % mutta enintään 25 % varoistasi. Vähintään 75 % koko pääomasta tulee sijoittaa osakkeisiin, eli </a:t>
            </a:r>
            <a:r>
              <a:rPr lang="fi-FI" sz="2000" dirty="0" err="1"/>
              <a:t>max</a:t>
            </a:r>
            <a:r>
              <a:rPr lang="fi-FI" sz="2000" dirty="0"/>
              <a:t>. 25 % varoista voi olla käteisenä. Tallentamasi muutokset toteutuvat seuraavana päivänä pörssin avautuessa. </a:t>
            </a:r>
          </a:p>
          <a:p>
            <a:r>
              <a:rPr lang="fi-FI" sz="2000" dirty="0"/>
              <a:t>Pelin aikana siis pelaaja seuraa salkkunsa kehitystä ja tekee tarvittavia muutoksia siihen mahdollisimman hyvän tuoton varmistamiseksi.</a:t>
            </a:r>
          </a:p>
          <a:p>
            <a:r>
              <a:rPr lang="fi-FI" sz="2000" dirty="0"/>
              <a:t>Pelin voittaja on se, jonka salkussa on korkein tuottoprosentti kahdeksan viikon kuluttua.</a:t>
            </a:r>
          </a:p>
          <a:p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dirty="0"/>
          </a:p>
          <a:p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7D598A6-6EE5-EC60-80AD-558AEC32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  <a:prstGeom prst="rect">
            <a:avLst/>
          </a:prstGeom>
        </p:spPr>
        <p:txBody>
          <a:bodyPr rIns="0">
            <a:norm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CE98444-8033-4E46-A921-FCCB681A7C63}" type="datetime1"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31.8.2023</a:t>
            </a:fld>
            <a:endParaRPr kumimoji="0" lang="fi-FI" sz="11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6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3C6101C-B0FD-814B-1FD7-21A4B3AA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265164"/>
            <a:ext cx="9030049" cy="1018888"/>
          </a:xfrm>
        </p:spPr>
        <p:txBody>
          <a:bodyPr>
            <a:normAutofit fontScale="90000"/>
          </a:bodyPr>
          <a:lstStyle/>
          <a:p>
            <a:r>
              <a:rPr lang="fi-FI" sz="3400" dirty="0">
                <a:solidFill>
                  <a:srgbClr val="FFFFFF"/>
                </a:solidFill>
              </a:rPr>
              <a:t>Nuoret innostuvat yhä enemmän sijoittamisesta osakemarkkinoilla, mutta talousosaamisen kehitys ei aina pysy samassa tahdissa.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C27844C-3C6B-BC57-2024-843250E35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891970"/>
            <a:ext cx="8561195" cy="4126993"/>
          </a:xfrm>
        </p:spPr>
        <p:txBody>
          <a:bodyPr anchor="ctr">
            <a:normAutofit/>
          </a:bodyPr>
          <a:lstStyle/>
          <a:p>
            <a:r>
              <a:rPr lang="fi-FI" sz="1700" dirty="0"/>
              <a:t>Tämä peli sopii kaikille: aloittelevat sijoittajat voivat tutustua riskittömästi osakesijoittamisen maailmaan ja vanhat konkarit voivat kokeilla uusia sijoitusstrategioita.</a:t>
            </a:r>
          </a:p>
          <a:p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Peliin tuo vinkkejä ja lisätietoja paitsi Kauppalehden markkinaseuranta myös toimituksen kirjoittamat jutut ja kommentit itse kisasta. </a:t>
            </a:r>
          </a:p>
          <a:p>
            <a:r>
              <a:rPr lang="fi-FI" sz="1700" dirty="0"/>
              <a:t>Pelin </a:t>
            </a:r>
            <a:r>
              <a:rPr lang="fi-FI" sz="1700" dirty="0" err="1"/>
              <a:t>hostina</a:t>
            </a:r>
            <a:r>
              <a:rPr lang="fi-FI" sz="1700" dirty="0"/>
              <a:t> toimii Kauppalehden pörssitoimittaja Alexandra Huhta. </a:t>
            </a:r>
          </a:p>
          <a:p>
            <a:r>
              <a:rPr lang="fi-FI" sz="1700" dirty="0"/>
              <a:t>Pelissä mukana myös mentorit, joiden peliä ja strategiaa seuraamalla voi oppia lisää sijoittamisesta.</a:t>
            </a:r>
          </a:p>
          <a:p>
            <a:r>
              <a:rPr lang="fi-FI" sz="1700" i="1" dirty="0"/>
              <a:t>Eräs pelaaja kysyi, ”miten ja mitä kautta aloittaa sijoittaminen sekä mitä kuluja siihen liittyy?” Mentori vastasi: ”Ihan ensiksi kannattaa miettiä, miksi aloitat sijoittamisen. Onko sinulla jokin tavoite, kuten ensiasunto, eläkepäivien turvaaminen vai jotain siltä väliltä. Tämän jälkeen selvittäisin oman taloudellisen asemani: mitä tuloja ja menoja elämässäni on, mistä voisin hankkia lisätuloja, mistä menoista voisin karsia. Tällöin saat käsityksen, paljonko pystyt kuukausittain sijoittamaan”.</a:t>
            </a:r>
          </a:p>
          <a:p>
            <a:endParaRPr lang="fi-FI" sz="17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2E0D272-84AC-9C13-BA10-B8EC655F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B6E1AE1-7D44-4630-8551-71EC2950035C}" type="datetime1">
              <a:rPr kumimoji="0" lang="fi-FI" sz="1100" b="0" i="0" u="none" strike="noStrike" kern="1200" cap="all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31.8.2023</a:t>
            </a:fld>
            <a:endParaRPr kumimoji="0" lang="fi-FI" sz="11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1BAD9A-7938-B172-B677-23A45BC1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452" y="367458"/>
            <a:ext cx="2588012" cy="439615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0436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C379A2-AA42-EDAF-792E-C516D3BC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08" y="523141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Mentorit avaavat sijoitusstrategiansa ja vastaavat pelaajien kysymyksiin Kauppalehden keskustelupalstalla seuraavasti:</a:t>
            </a:r>
            <a:br>
              <a:rPr lang="fi-FI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i-FI" sz="3400" dirty="0">
              <a:solidFill>
                <a:srgbClr val="FFFFFF"/>
              </a:solidFill>
            </a:endParaRPr>
          </a:p>
        </p:txBody>
      </p:sp>
      <p:pic>
        <p:nvPicPr>
          <p:cNvPr id="4" name="Sisällön paikkamerkki 3" descr="KL-Unelmasalkku-Mentorit-Christian-Keskustelu-1080x1080 (1)">
            <a:extLst>
              <a:ext uri="{FF2B5EF4-FFF2-40B4-BE49-F238E27FC236}">
                <a16:creationId xmlns:a16="http://schemas.microsoft.com/office/drawing/2014/main" id="{FF67CBEA-7F67-CE57-2A6E-D335A745B474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6" y="1718266"/>
            <a:ext cx="2401557" cy="240155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47074A5-74C0-AC2B-EC65-79757C9D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3" y="1718266"/>
            <a:ext cx="2401557" cy="240155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0B99445-9452-2683-C660-741FFE1A7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67" y="1740721"/>
            <a:ext cx="2407416" cy="240741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E9E9A7-90B1-7FFA-06AC-B522F03EB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137" y="1718266"/>
            <a:ext cx="2401557" cy="2401557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D198155-4C36-0711-B7E4-B9AD4F2109AD}"/>
              </a:ext>
            </a:extLst>
          </p:cNvPr>
          <p:cNvSpPr txBox="1"/>
          <p:nvPr/>
        </p:nvSpPr>
        <p:spPr>
          <a:xfrm>
            <a:off x="6325673" y="4382482"/>
            <a:ext cx="25063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0" i="0" dirty="0">
                <a:solidFill>
                  <a:srgbClr val="333333"/>
                </a:solidFill>
                <a:effectLst/>
              </a:rPr>
              <a:t>Historian ja yhteiskuntaopin opettaja, Lahden lukio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Gaudiassa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sekä Unelmasalkun viime kauden viikkovoittaja. "Sijoitusstrategiani määräytyy seuraavia avainkäsitteitä seuraamalla: indeksisijoittaminen, megatrendit, hajautus, paikallisuus ja perinteisyys." </a:t>
            </a:r>
            <a:endParaRPr lang="fi-FI" sz="14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8FF7121-8F53-E320-B89A-EA720E95AEE0}"/>
              </a:ext>
            </a:extLst>
          </p:cNvPr>
          <p:cNvSpPr txBox="1"/>
          <p:nvPr/>
        </p:nvSpPr>
        <p:spPr>
          <a:xfrm>
            <a:off x="3275137" y="4382482"/>
            <a:ext cx="2783335" cy="2455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Tänä syksynä etsin ostotarjouskohteita ja käänneyhtiöitä. Unohdan hajautuksen ja panostan harvoihin valittuihin. Sijoitusstrategiassani korostuvat vastuullisuus, osingonmaksukyky sekä kasvollinen omistus. Tuttujen kansanosakkeiden rinnalle etsin pörssin pienyhtiöistä mahdollisia tähtiä.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655636F-A807-A4E0-7F91-E15198547EE6}"/>
              </a:ext>
            </a:extLst>
          </p:cNvPr>
          <p:cNvSpPr txBox="1"/>
          <p:nvPr/>
        </p:nvSpPr>
        <p:spPr>
          <a:xfrm>
            <a:off x="9337067" y="4382482"/>
            <a:ext cx="20269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0" i="0" dirty="0">
                <a:solidFill>
                  <a:srgbClr val="333333"/>
                </a:solidFill>
                <a:effectLst/>
              </a:rPr>
              <a:t>"Vauhtia ja vaarallisia tilanteita. Sellaisella strategialla minä jahtaan Kauppalehden Unelmasalkku-pelin voittoa. Peliaikaa on pari kuukautta, joten nyt ei murehdita eläkesäästöjä vaan pelataan." </a:t>
            </a:r>
            <a:endParaRPr lang="fi-FI" sz="1400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259B931-07D9-D2D7-869B-9E047E4E789E}"/>
              </a:ext>
            </a:extLst>
          </p:cNvPr>
          <p:cNvSpPr txBox="1"/>
          <p:nvPr/>
        </p:nvSpPr>
        <p:spPr>
          <a:xfrm>
            <a:off x="239573" y="4382482"/>
            <a:ext cx="20928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0" i="0" dirty="0">
                <a:solidFill>
                  <a:srgbClr val="333333"/>
                </a:solidFill>
                <a:effectLst/>
              </a:rPr>
              <a:t>"”Maximum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attack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”. Kun kerrankin on mahdollisuus sijoittaa ilman todellista tappiovaaraa, valitsen salkkuun sellaisia osakkeita, joilla on uskoakseni parhaat mahdollisuudet nousta."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2509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C379A2-AA42-EDAF-792E-C516D3BC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49" y="383882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Kuka on luokan kovin sijoittaja? Perusta oma liigasi ja selvitä!</a:t>
            </a:r>
            <a:br>
              <a:rPr lang="fi-FI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i-FI" sz="3400" dirty="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E78915-3156-2357-1DFE-3726B8141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91971"/>
            <a:ext cx="7731339" cy="4372642"/>
          </a:xfrm>
        </p:spPr>
        <p:txBody>
          <a:bodyPr anchor="ctr">
            <a:normAutofit lnSpcReduction="10000"/>
          </a:bodyPr>
          <a:lstStyle/>
          <a:p>
            <a:pPr fontAlgn="base"/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Liigan perustaminen on helppoa ja nopeaa.</a:t>
            </a:r>
          </a:p>
          <a:p>
            <a:pPr fontAlgn="base"/>
            <a:r>
              <a:rPr lang="fi-FI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Voit luoda 2 liigaa. 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Liigan parhaan pelaajan voi helposti palkita.</a:t>
            </a:r>
            <a:endParaRPr lang="fi-FI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Liigan perustaminen: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i-FI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Siirry LIIGAT-välilehdelle.  Klikkaa ”Perusta liiga” ja anna liigallesi nimi.</a:t>
            </a:r>
            <a:endParaRPr lang="fi-FI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Jäsenten kutsuminen liigaan: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i-FI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Lähettämällä (massa)sähköpostiviesti, jossa linkki kyseisen liigan sivulle. Siellä nappi: ”Liity liigaan”, joka ohjaa luomaan Alma-tunnuksen mikäli sellaista ei vielä liittyjällä ole. </a:t>
            </a:r>
          </a:p>
          <a:p>
            <a:pPr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Liigan perustaja voi lähettää liigasivulta liittymispyyntöjä omaa sähköpostiohjelmaansa käyttäen. Sähköpostiohjelma tarjoaa perustekstin, jota voi vapaasti muokata. </a:t>
            </a:r>
          </a:p>
          <a:p>
            <a:pPr algn="l" rtl="0" fontAlgn="base"/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Miten liigan jäsenet hyväksytään?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i-FI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HUOM! Liigan jäseneksi voi hyväksyä ainoastaan liigan perustaja. Näet vasemmassa alareunassa osion: ”Liittymispyynnöt” 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à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hyväksy halutut pelaajat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3AD4AE-7B42-774E-3744-6C8593ED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689" y="2517002"/>
            <a:ext cx="3720791" cy="31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2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5F29F4-0BFE-81F3-52D3-E285CF2E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Peliaika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97E0B8-81D1-FD3E-7814-64BA6DB9C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94" y="1035244"/>
            <a:ext cx="9724031" cy="3683358"/>
          </a:xfrm>
        </p:spPr>
        <p:txBody>
          <a:bodyPr anchor="ctr">
            <a:normAutofit/>
          </a:bodyPr>
          <a:lstStyle/>
          <a:p>
            <a:r>
              <a:rPr lang="fi-FI" sz="2000" dirty="0"/>
              <a:t>Peliin voi NYT rekisteröityä = kl.fi/unelmasalkku</a:t>
            </a:r>
          </a:p>
          <a:p>
            <a:r>
              <a:rPr lang="fi-FI" sz="2000" dirty="0"/>
              <a:t>Peliaika on 13.9. – 8.11. Päävoittoon voi osallistua mukaan viimeistään 4.10. mennessä. Sen jälkeen voi osallistua vielä viikkovoittoihin. Peliin voi rekisteröityä 5.11. saakka.</a:t>
            </a:r>
          </a:p>
          <a:p>
            <a:r>
              <a:rPr lang="fi-FI" sz="2000" dirty="0"/>
              <a:t>Voittaja julkistetaan tiistaina 14.11. Sijoittaja 2023 -messuilla </a:t>
            </a:r>
          </a:p>
        </p:txBody>
      </p:sp>
    </p:spTree>
    <p:extLst>
      <p:ext uri="{BB962C8B-B14F-4D97-AF65-F5344CB8AC3E}">
        <p14:creationId xmlns:p14="http://schemas.microsoft.com/office/powerpoint/2010/main" val="80196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61E70C3-19D8-37A1-911D-FBB1675994F7}"/>
              </a:ext>
            </a:extLst>
          </p:cNvPr>
          <p:cNvSpPr txBox="1"/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Kl.fi/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unelmasalkku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3FEBDF9-757A-2F1F-106E-FE336887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41" y="2089208"/>
            <a:ext cx="4933876" cy="3059003"/>
          </a:xfrm>
          <a:prstGeom prst="rect">
            <a:avLst/>
          </a:pr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4270B8C-A531-49F7-2B06-86F7BDEAF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3069" y="2114357"/>
            <a:ext cx="5495452" cy="288511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F5CE28E-053B-B599-23D6-C7A4470B1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013" y="5148211"/>
            <a:ext cx="5979144" cy="13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626</Words>
  <Application>Microsoft Office PowerPoint</Application>
  <PresentationFormat>Laajakuva</PresentationFormat>
  <Paragraphs>38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Söhne</vt:lpstr>
      <vt:lpstr>Times New Roman</vt:lpstr>
      <vt:lpstr>Wingdings</vt:lpstr>
      <vt:lpstr>Office-teema</vt:lpstr>
      <vt:lpstr>Kauppalehden Unelmasalkku-sijoituspeli</vt:lpstr>
      <vt:lpstr>Unelmasalkku: Matalan kynnyksen tapa oppia sijoittamista!</vt:lpstr>
      <vt:lpstr>Nuoret innostuvat yhä enemmän sijoittamisesta osakemarkkinoilla, mutta talousosaamisen kehitys ei aina pysy samassa tahdissa.</vt:lpstr>
      <vt:lpstr>Mentorit avaavat sijoitusstrategiansa ja vastaavat pelaajien kysymyksiin Kauppalehden keskustelupalstalla seuraavasti: </vt:lpstr>
      <vt:lpstr>Kuka on luokan kovin sijoittaja? Perusta oma liigasi ja selvitä! </vt:lpstr>
      <vt:lpstr>Peliaika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 portfolios</dc:title>
  <dc:creator>Keskinen Laura</dc:creator>
  <cp:lastModifiedBy>Hovi-Seppä Jenni</cp:lastModifiedBy>
  <cp:revision>5</cp:revision>
  <dcterms:created xsi:type="dcterms:W3CDTF">2022-10-27T10:01:11Z</dcterms:created>
  <dcterms:modified xsi:type="dcterms:W3CDTF">2023-08-31T12:01:24Z</dcterms:modified>
</cp:coreProperties>
</file>