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4"/>
  </p:notesMasterIdLst>
  <p:sldIdLst>
    <p:sldId id="256" r:id="rId2"/>
    <p:sldId id="264" r:id="rId3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4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62529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3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roparl.europa.eu/meps/fi/hom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10. Viisi vallan linnaketta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Syventävä tehtävä: Tutustu suomalaisiin europarlamentaarikkoihin</a:t>
            </a:r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Tutustu suomalaisiin europarlamentaarikkoihin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1270000" lvl="0" indent="-1143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rabicPeriod"/>
            </a:pPr>
            <a:r>
              <a:rPr lang="fi-FI" sz="6500" dirty="0">
                <a:solidFill>
                  <a:srgbClr val="000000"/>
                </a:solidFill>
              </a:rPr>
              <a:t>Tutustu suomalaisiin europarlamentaarikkoihin eli meppeihin. Mene sivulle </a:t>
            </a:r>
            <a:r>
              <a:rPr lang="fi-FI" sz="6500" dirty="0">
                <a:solidFill>
                  <a:srgbClr val="000000"/>
                </a:solidFill>
                <a:hlinkClick r:id="rId3"/>
              </a:rPr>
              <a:t>www.europarl.europa.eu/meps/fi/home </a:t>
            </a:r>
            <a:r>
              <a:rPr lang="fi-FI" sz="6500" dirty="0">
                <a:solidFill>
                  <a:srgbClr val="000000"/>
                </a:solidFill>
              </a:rPr>
              <a:t>ja valitse suomalaiset mepit. Valitse kolme kiinnostavaa meppiä ja vastaa kysymyksiin.</a:t>
            </a:r>
          </a:p>
          <a:p>
            <a:pPr marL="1727200" lvl="1" indent="-1143000">
              <a:spcBef>
                <a:spcPts val="500"/>
              </a:spcBef>
              <a:buClr>
                <a:srgbClr val="000000"/>
              </a:buClr>
              <a:buSzPct val="100000"/>
              <a:buFont typeface="+mj-lt"/>
              <a:buAutoNum type="alphaLcParenR"/>
            </a:pPr>
            <a:r>
              <a:rPr lang="fi-FI" sz="5900" dirty="0">
                <a:solidFill>
                  <a:srgbClr val="000000"/>
                </a:solidFill>
              </a:rPr>
              <a:t>Mihin ryhmään meppi kuuluu?</a:t>
            </a:r>
          </a:p>
          <a:p>
            <a:pPr marL="1727200" lvl="1" indent="-1143000">
              <a:spcBef>
                <a:spcPts val="500"/>
              </a:spcBef>
              <a:buClr>
                <a:srgbClr val="000000"/>
              </a:buClr>
              <a:buSzPct val="100000"/>
              <a:buFont typeface="+mj-lt"/>
              <a:buAutoNum type="alphaLcParenR"/>
            </a:pPr>
            <a:r>
              <a:rPr lang="fi-FI" sz="5900" dirty="0">
                <a:solidFill>
                  <a:srgbClr val="000000"/>
                </a:solidFill>
              </a:rPr>
              <a:t>Minkä valiokunnan jäsen meppi on?</a:t>
            </a:r>
          </a:p>
          <a:p>
            <a:pPr marL="1727200" lvl="1" indent="-1143000">
              <a:spcBef>
                <a:spcPts val="500"/>
              </a:spcBef>
              <a:buClr>
                <a:srgbClr val="000000"/>
              </a:buClr>
              <a:buSzPct val="100000"/>
              <a:buFont typeface="+mj-lt"/>
              <a:buAutoNum type="alphaLcParenR"/>
            </a:pPr>
            <a:r>
              <a:rPr lang="fi-FI" sz="5900" dirty="0">
                <a:solidFill>
                  <a:srgbClr val="000000"/>
                </a:solidFill>
              </a:rPr>
              <a:t>Katso kohta ”Pääasiallinen toiminta parlamentissa”. Millaisiin asioihin meppi on vaikuttanut?</a:t>
            </a:r>
          </a:p>
          <a:p>
            <a:pPr marL="1270000" lvl="0" indent="-1143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rabicPeriod"/>
            </a:pPr>
            <a:r>
              <a:rPr lang="fi-FI" sz="6500" dirty="0">
                <a:solidFill>
                  <a:srgbClr val="000000"/>
                </a:solidFill>
              </a:rPr>
              <a:t>Kaikilla europarlamentaarikoilla on nettisivu ja monia sosiaalisen median profiileita. Valitse kiinnostavin suomalainen europarlamentaarikko ja tutustu hänen nettisivuunsa tai sometiliinsä. Tiivistä mepin arvomaailma kolmella virkkeellä.</a:t>
            </a:r>
          </a:p>
          <a:p>
            <a:pPr marL="1270000" lvl="0" indent="-1143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rabicPeriod"/>
            </a:pPr>
            <a:r>
              <a:rPr lang="fi-FI" sz="6500" dirty="0">
                <a:solidFill>
                  <a:srgbClr val="000000"/>
                </a:solidFill>
              </a:rPr>
              <a:t>Laadi joko</a:t>
            </a:r>
          </a:p>
          <a:p>
            <a:pPr marL="1727200" lvl="1" indent="-1143000">
              <a:spcBef>
                <a:spcPts val="500"/>
              </a:spcBef>
              <a:buClr>
                <a:srgbClr val="000000"/>
              </a:buClr>
              <a:buSzPct val="100000"/>
              <a:buFont typeface="+mj-lt"/>
              <a:buAutoNum type="alphaLcParenR"/>
            </a:pPr>
            <a:r>
              <a:rPr lang="fi-FI" sz="5900" dirty="0">
                <a:solidFill>
                  <a:srgbClr val="000000"/>
                </a:solidFill>
              </a:rPr>
              <a:t>ulkomaantoimituksen 50 sanan uutinen edustajan toiminnasta tai</a:t>
            </a:r>
          </a:p>
          <a:p>
            <a:pPr marL="1727200" lvl="1" indent="-1143000">
              <a:spcBef>
                <a:spcPts val="500"/>
              </a:spcBef>
              <a:buClr>
                <a:srgbClr val="000000"/>
              </a:buClr>
              <a:buSzPct val="100000"/>
              <a:buFont typeface="+mj-lt"/>
              <a:buAutoNum type="alphaLcParenR"/>
            </a:pPr>
            <a:r>
              <a:rPr lang="fi-FI" sz="5900" dirty="0">
                <a:solidFill>
                  <a:srgbClr val="000000"/>
                </a:solidFill>
              </a:rPr>
              <a:t>sähköposti, jolla kysyt mepiltä itseäsi kiinnostavasta teemasta. Voit halutessasi myös lähettää sähköpostin.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10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39313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135</Words>
  <Application>Microsoft Office PowerPoint</Application>
  <PresentationFormat>Mukautettu</PresentationFormat>
  <Paragraphs>14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Office-teema</vt:lpstr>
      <vt:lpstr>10. Viisi vallan linnaketta  Syventävä tehtävä: Tutustu suomalaisiin europarlamentaarikkoihin</vt:lpstr>
      <vt:lpstr>Tutustu suomalaisiin europarlamentaarikkoihin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6 Syventävä tehtävä</dc:title>
  <dc:creator>Mika Kortelainen</dc:creator>
  <cp:lastModifiedBy>Toni Uusimäki</cp:lastModifiedBy>
  <cp:revision>16</cp:revision>
  <dcterms:modified xsi:type="dcterms:W3CDTF">2023-11-24T09:22:04Z</dcterms:modified>
</cp:coreProperties>
</file>