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  <p:sldMasterId id="2147483672" r:id="rId3"/>
  </p:sldMasterIdLst>
  <p:notesMasterIdLst>
    <p:notesMasterId r:id="rId7"/>
  </p:notesMasterIdLst>
  <p:sldIdLst>
    <p:sldId id="259" r:id="rId4"/>
    <p:sldId id="257" r:id="rId5"/>
    <p:sldId id="258" r:id="rId6"/>
  </p:sldIdLst>
  <p:sldSz cx="6858000" cy="5143500"/>
  <p:notesSz cx="6858000" cy="9144000"/>
  <p:embeddedFontLst>
    <p:embeddedFont>
      <p:font typeface="Verdana" pitchFamily="34" charset="0"/>
      <p:regular r:id="rId8"/>
      <p:bold r:id="rId9"/>
      <p:italic r:id="rId10"/>
      <p:boldItalic r:id="rId11"/>
    </p:embeddedFont>
    <p:embeddedFont>
      <p:font typeface="Merriweather Sans" charset="0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1878" y="-96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4.fntdata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1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7871288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fld id="{00000000-1234-1234-1234-123412341234}" type="slidenum">
              <a:rPr kumimoji="0" lang="fi-FI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5594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353213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276562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33781" y="744575"/>
            <a:ext cx="639045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900"/>
            </a:lvl1pPr>
            <a:lvl2pPr lvl="1" algn="ctr">
              <a:spcBef>
                <a:spcPts val="0"/>
              </a:spcBef>
              <a:buSzPct val="100000"/>
              <a:defRPr sz="3900"/>
            </a:lvl2pPr>
            <a:lvl3pPr lvl="2" algn="ctr">
              <a:spcBef>
                <a:spcPts val="0"/>
              </a:spcBef>
              <a:buSzPct val="100000"/>
              <a:defRPr sz="3900"/>
            </a:lvl3pPr>
            <a:lvl4pPr lvl="3" algn="ctr">
              <a:spcBef>
                <a:spcPts val="0"/>
              </a:spcBef>
              <a:buSzPct val="100000"/>
              <a:defRPr sz="3900"/>
            </a:lvl4pPr>
            <a:lvl5pPr lvl="4" algn="ctr">
              <a:spcBef>
                <a:spcPts val="0"/>
              </a:spcBef>
              <a:buSzPct val="100000"/>
              <a:defRPr sz="3900"/>
            </a:lvl5pPr>
            <a:lvl6pPr lvl="5" algn="ctr">
              <a:spcBef>
                <a:spcPts val="0"/>
              </a:spcBef>
              <a:buSzPct val="100000"/>
              <a:defRPr sz="3900"/>
            </a:lvl6pPr>
            <a:lvl7pPr lvl="6" algn="ctr">
              <a:spcBef>
                <a:spcPts val="0"/>
              </a:spcBef>
              <a:buSzPct val="100000"/>
              <a:defRPr sz="3900"/>
            </a:lvl7pPr>
            <a:lvl8pPr lvl="7" algn="ctr">
              <a:spcBef>
                <a:spcPts val="0"/>
              </a:spcBef>
              <a:buSzPct val="100000"/>
              <a:defRPr sz="3900"/>
            </a:lvl8pPr>
            <a:lvl9pPr lvl="8" algn="ctr">
              <a:spcBef>
                <a:spcPts val="0"/>
              </a:spcBef>
              <a:buSzPct val="100000"/>
              <a:defRPr sz="3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33775" y="2834125"/>
            <a:ext cx="639045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33775" y="1106125"/>
            <a:ext cx="639045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9000"/>
            </a:lvl1pPr>
            <a:lvl2pPr lvl="1" algn="ctr">
              <a:spcBef>
                <a:spcPts val="0"/>
              </a:spcBef>
              <a:buSzPct val="100000"/>
              <a:defRPr sz="9000"/>
            </a:lvl2pPr>
            <a:lvl3pPr lvl="2" algn="ctr">
              <a:spcBef>
                <a:spcPts val="0"/>
              </a:spcBef>
              <a:buSzPct val="100000"/>
              <a:defRPr sz="9000"/>
            </a:lvl3pPr>
            <a:lvl4pPr lvl="3" algn="ctr">
              <a:spcBef>
                <a:spcPts val="0"/>
              </a:spcBef>
              <a:buSzPct val="100000"/>
              <a:defRPr sz="9000"/>
            </a:lvl4pPr>
            <a:lvl5pPr lvl="4" algn="ctr">
              <a:spcBef>
                <a:spcPts val="0"/>
              </a:spcBef>
              <a:buSzPct val="100000"/>
              <a:defRPr sz="9000"/>
            </a:lvl5pPr>
            <a:lvl6pPr lvl="5" algn="ctr">
              <a:spcBef>
                <a:spcPts val="0"/>
              </a:spcBef>
              <a:buSzPct val="100000"/>
              <a:defRPr sz="9000"/>
            </a:lvl6pPr>
            <a:lvl7pPr lvl="6" algn="ctr">
              <a:spcBef>
                <a:spcPts val="0"/>
              </a:spcBef>
              <a:buSzPct val="100000"/>
              <a:defRPr sz="9000"/>
            </a:lvl7pPr>
            <a:lvl8pPr lvl="7" algn="ctr">
              <a:spcBef>
                <a:spcPts val="0"/>
              </a:spcBef>
              <a:buSzPct val="100000"/>
              <a:defRPr sz="9000"/>
            </a:lvl8pPr>
            <a:lvl9pPr lvl="8" algn="ctr">
              <a:spcBef>
                <a:spcPts val="0"/>
              </a:spcBef>
              <a:buSzPct val="100000"/>
              <a:defRPr sz="9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33775" y="3152225"/>
            <a:ext cx="639045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514350" y="1597818"/>
            <a:ext cx="58293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41734" y="3305175"/>
            <a:ext cx="5829300" cy="102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541734" y="2180034"/>
            <a:ext cx="5829300" cy="112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34861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42900" y="1151334"/>
            <a:ext cx="303007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2"/>
          </p:nvPr>
        </p:nvSpPr>
        <p:spPr>
          <a:xfrm>
            <a:off x="342900" y="1631156"/>
            <a:ext cx="303007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3"/>
          </p:nvPr>
        </p:nvSpPr>
        <p:spPr>
          <a:xfrm>
            <a:off x="3483769" y="1151334"/>
            <a:ext cx="303142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4"/>
          </p:nvPr>
        </p:nvSpPr>
        <p:spPr>
          <a:xfrm>
            <a:off x="3483769" y="1631156"/>
            <a:ext cx="303142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42900" y="204787"/>
            <a:ext cx="2256300" cy="8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2681288" y="204787"/>
            <a:ext cx="3833775" cy="438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342900" y="1076325"/>
            <a:ext cx="2256300" cy="351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344216" y="3600450"/>
            <a:ext cx="4114800" cy="42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pic" idx="2"/>
          </p:nvPr>
        </p:nvSpPr>
        <p:spPr>
          <a:xfrm>
            <a:off x="1344216" y="459581"/>
            <a:ext cx="4114800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344216" y="4025503"/>
            <a:ext cx="4114800" cy="60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33775" y="2150850"/>
            <a:ext cx="639045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2700"/>
            </a:lvl1pPr>
            <a:lvl2pPr lvl="1" algn="ctr">
              <a:spcBef>
                <a:spcPts val="0"/>
              </a:spcBef>
              <a:buSzPct val="100000"/>
              <a:defRPr sz="2700"/>
            </a:lvl2pPr>
            <a:lvl3pPr lvl="2" algn="ctr">
              <a:spcBef>
                <a:spcPts val="0"/>
              </a:spcBef>
              <a:buSzPct val="100000"/>
              <a:defRPr sz="2700"/>
            </a:lvl3pPr>
            <a:lvl4pPr lvl="3" algn="ctr">
              <a:spcBef>
                <a:spcPts val="0"/>
              </a:spcBef>
              <a:buSzPct val="100000"/>
              <a:defRPr sz="2700"/>
            </a:lvl4pPr>
            <a:lvl5pPr lvl="4" algn="ctr">
              <a:spcBef>
                <a:spcPts val="0"/>
              </a:spcBef>
              <a:buSzPct val="100000"/>
              <a:defRPr sz="2700"/>
            </a:lvl5pPr>
            <a:lvl6pPr lvl="5" algn="ctr">
              <a:spcBef>
                <a:spcPts val="0"/>
              </a:spcBef>
              <a:buSzPct val="100000"/>
              <a:defRPr sz="2700"/>
            </a:lvl6pPr>
            <a:lvl7pPr lvl="6" algn="ctr">
              <a:spcBef>
                <a:spcPts val="0"/>
              </a:spcBef>
              <a:buSzPct val="100000"/>
              <a:defRPr sz="2700"/>
            </a:lvl7pPr>
            <a:lvl8pPr lvl="7" algn="ctr">
              <a:spcBef>
                <a:spcPts val="0"/>
              </a:spcBef>
              <a:buSzPct val="100000"/>
              <a:defRPr sz="2700"/>
            </a:lvl8pPr>
            <a:lvl9pPr lvl="8" algn="ctr">
              <a:spcBef>
                <a:spcPts val="0"/>
              </a:spcBef>
              <a:buSzPct val="100000"/>
              <a:defRPr sz="27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1743000" y="-28500"/>
            <a:ext cx="337200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 rot="5400000">
            <a:off x="3414788" y="1642988"/>
            <a:ext cx="440040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 rot="5400000">
            <a:off x="442988" y="242813"/>
            <a:ext cx="440040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0872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368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514350" y="1597819"/>
            <a:ext cx="58293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028701" y="2914650"/>
            <a:ext cx="4800599" cy="1314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67152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541734" y="3305176"/>
            <a:ext cx="5829300" cy="10215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41734" y="2180035"/>
            <a:ext cx="58293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3866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5143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4861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3288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42900" y="1151334"/>
            <a:ext cx="3030140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342900" y="1631157"/>
            <a:ext cx="3030140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3483769" y="1151334"/>
            <a:ext cx="3031331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3483769" y="1631157"/>
            <a:ext cx="3031331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5182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1172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42900" y="204788"/>
            <a:ext cx="2256235" cy="8715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2681287" y="204788"/>
            <a:ext cx="3833813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342900" y="1076326"/>
            <a:ext cx="2256235" cy="35182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260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344217" y="3600450"/>
            <a:ext cx="41147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344217" y="459581"/>
            <a:ext cx="41147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344217" y="4025503"/>
            <a:ext cx="4114799" cy="6036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7208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1743074" y="-28575"/>
            <a:ext cx="337185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4626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3414712" y="1643063"/>
            <a:ext cx="440055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442912" y="242888"/>
            <a:ext cx="440055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460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624300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33775" y="555600"/>
            <a:ext cx="2106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33775" y="1389600"/>
            <a:ext cx="2106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90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67688" y="450150"/>
            <a:ext cx="477585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68569" tIns="68569" rIns="68569" bIns="68569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05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99125" y="1233175"/>
            <a:ext cx="30339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150"/>
            </a:lvl1pPr>
            <a:lvl2pPr lvl="1" algn="ctr">
              <a:spcBef>
                <a:spcPts val="0"/>
              </a:spcBef>
              <a:buSzPct val="100000"/>
              <a:defRPr sz="3150"/>
            </a:lvl2pPr>
            <a:lvl3pPr lvl="2" algn="ctr">
              <a:spcBef>
                <a:spcPts val="0"/>
              </a:spcBef>
              <a:buSzPct val="100000"/>
              <a:defRPr sz="3150"/>
            </a:lvl3pPr>
            <a:lvl4pPr lvl="3" algn="ctr">
              <a:spcBef>
                <a:spcPts val="0"/>
              </a:spcBef>
              <a:buSzPct val="100000"/>
              <a:defRPr sz="3150"/>
            </a:lvl4pPr>
            <a:lvl5pPr lvl="4" algn="ctr">
              <a:spcBef>
                <a:spcPts val="0"/>
              </a:spcBef>
              <a:buSzPct val="100000"/>
              <a:defRPr sz="3150"/>
            </a:lvl5pPr>
            <a:lvl6pPr lvl="5" algn="ctr">
              <a:spcBef>
                <a:spcPts val="0"/>
              </a:spcBef>
              <a:buSzPct val="100000"/>
              <a:defRPr sz="3150"/>
            </a:lvl6pPr>
            <a:lvl7pPr lvl="6" algn="ctr">
              <a:spcBef>
                <a:spcPts val="0"/>
              </a:spcBef>
              <a:buSzPct val="100000"/>
              <a:defRPr sz="3150"/>
            </a:lvl7pPr>
            <a:lvl8pPr lvl="7" algn="ctr">
              <a:spcBef>
                <a:spcPts val="0"/>
              </a:spcBef>
              <a:buSzPct val="100000"/>
              <a:defRPr sz="3150"/>
            </a:lvl8pPr>
            <a:lvl9pPr lvl="8" algn="ctr">
              <a:spcBef>
                <a:spcPts val="0"/>
              </a:spcBef>
              <a:buSzPct val="100000"/>
              <a:defRPr sz="315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99125" y="2803075"/>
            <a:ext cx="30339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704625" y="724075"/>
            <a:ext cx="287775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33775" y="4230575"/>
            <a:ext cx="44991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/>
            <a:fld id="{00000000-1234-1234-1234-123412341234}" type="slidenum">
              <a:rPr lang="fi" sz="750" smtClean="0">
                <a:solidFill>
                  <a:schemeClr val="dk2"/>
                </a:solidFill>
              </a:rPr>
              <a:pPr algn="r"/>
              <a:t>‹#›</a:t>
            </a:fld>
            <a:endParaRPr lang="fi" sz="75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/>
          <p:nvPr/>
        </p:nvSpPr>
        <p:spPr>
          <a:xfrm>
            <a:off x="171450" y="4840001"/>
            <a:ext cx="2571750" cy="2058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171450" y="4840002"/>
            <a:ext cx="2571750" cy="20597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  <p:extLst>
      <p:ext uri="{BB962C8B-B14F-4D97-AF65-F5344CB8AC3E}">
        <p14:creationId xmlns:p14="http://schemas.microsoft.com/office/powerpoint/2010/main" xmlns="" val="365078908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uutiset/3-926797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3200400" y="1485901"/>
            <a:ext cx="1955515" cy="90024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Tx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Tx/>
              <a:buNone/>
              <a:tabLst/>
              <a:defRPr/>
            </a:pPr>
            <a:r>
              <a:rPr kumimoji="0" lang="fi-FI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3200400" y="1671525"/>
            <a:ext cx="3298752" cy="1305591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Tx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Luku 19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Tx/>
              <a:buNone/>
              <a:tabLst/>
              <a:defRPr/>
            </a:pPr>
            <a:r>
              <a:rPr kumimoji="0" lang="fi-FI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Keskinäis</a:t>
            </a:r>
            <a:r>
              <a:rPr kumimoji="0" lang="fi-FI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-riippuvuuksien maailmassa</a:t>
            </a:r>
          </a:p>
        </p:txBody>
      </p:sp>
    </p:spTree>
    <p:extLst>
      <p:ext uri="{BB962C8B-B14F-4D97-AF65-F5344CB8AC3E}">
        <p14:creationId xmlns:p14="http://schemas.microsoft.com/office/powerpoint/2010/main" xmlns="" val="154333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514350" y="441916"/>
            <a:ext cx="5829300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800" dirty="0"/>
              <a:t>Pariisin ilmastosopimuksen vaikutuksia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59219" y="1402169"/>
            <a:ext cx="6273209" cy="294654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>
              <a:buNone/>
            </a:pPr>
            <a:r>
              <a:rPr lang="fi" sz="1800" dirty="0"/>
              <a:t>Lue uutinen Pariisin ilmastosopimuksen vaikutuksista.</a:t>
            </a:r>
          </a:p>
          <a:p>
            <a:pPr marL="0" indent="-52388">
              <a:lnSpc>
                <a:spcPct val="115000"/>
              </a:lnSpc>
              <a:spcBef>
                <a:spcPts val="0"/>
              </a:spcBef>
              <a:buSzPct val="55000"/>
              <a:buNone/>
            </a:pPr>
            <a:r>
              <a:rPr lang="fi" sz="1800" u="sng" dirty="0">
                <a:solidFill>
                  <a:srgbClr val="1155CC"/>
                </a:solidFill>
                <a:hlinkClick r:id="rId3"/>
              </a:rPr>
              <a:t>http://yle.fi/uutiset/3-9267976</a:t>
            </a:r>
          </a:p>
          <a:p>
            <a:pPr marL="0" indent="-52388">
              <a:lnSpc>
                <a:spcPct val="115000"/>
              </a:lnSpc>
              <a:spcBef>
                <a:spcPts val="0"/>
              </a:spcBef>
              <a:buSzPct val="55000"/>
              <a:buNone/>
            </a:pPr>
            <a:endParaRPr lang="fi" sz="1800" u="sng" dirty="0">
              <a:solidFill>
                <a:srgbClr val="1155CC"/>
              </a:solidFill>
              <a:hlinkClick r:id="rId3"/>
            </a:endParaRPr>
          </a:p>
          <a:p>
            <a:pPr marL="0" indent="-52388">
              <a:lnSpc>
                <a:spcPts val="2000"/>
              </a:lnSpc>
              <a:spcBef>
                <a:spcPts val="0"/>
              </a:spcBef>
              <a:buSzPct val="55000"/>
              <a:buNone/>
            </a:pPr>
            <a:r>
              <a:rPr lang="fi-FI" sz="1800" b="1" smtClean="0">
                <a:solidFill>
                  <a:schemeClr val="tx1"/>
                </a:solidFill>
              </a:rPr>
              <a:t>Tehtävät</a:t>
            </a:r>
            <a:endParaRPr lang="fi" sz="1800" b="1" dirty="0">
              <a:solidFill>
                <a:schemeClr val="tx1"/>
              </a:solidFill>
            </a:endParaRPr>
          </a:p>
          <a:p>
            <a:pPr marL="0" indent="-52388">
              <a:lnSpc>
                <a:spcPts val="2000"/>
              </a:lnSpc>
              <a:spcBef>
                <a:spcPts val="0"/>
              </a:spcBef>
              <a:buSzPct val="55000"/>
              <a:buNone/>
            </a:pPr>
            <a:endParaRPr sz="1800" dirty="0"/>
          </a:p>
          <a:p>
            <a:pPr marL="0" indent="0">
              <a:lnSpc>
                <a:spcPts val="2000"/>
              </a:lnSpc>
              <a:buNone/>
            </a:pPr>
            <a:r>
              <a:rPr lang="fi" sz="1800" dirty="0" smtClean="0"/>
              <a:t>1. Millä </a:t>
            </a:r>
            <a:r>
              <a:rPr lang="fi" sz="1800" dirty="0"/>
              <a:t>tavalla ilmastosopimuksella on </a:t>
            </a:r>
            <a:r>
              <a:rPr lang="fi" sz="1800" dirty="0" smtClean="0"/>
              <a:t>vaikutusta</a:t>
            </a:r>
          </a:p>
          <a:p>
            <a:pPr marL="642938" lvl="1" indent="-342900">
              <a:lnSpc>
                <a:spcPts val="2000"/>
              </a:lnSpc>
              <a:buFont typeface="+mj-lt"/>
              <a:buAutoNum type="alphaLcParenR"/>
            </a:pPr>
            <a:r>
              <a:rPr lang="fi-FI" sz="1650" dirty="0"/>
              <a:t>l</a:t>
            </a:r>
            <a:r>
              <a:rPr lang="fi" sz="1650" dirty="0" smtClean="0"/>
              <a:t>iikkumiseen</a:t>
            </a:r>
            <a:endParaRPr lang="fi" sz="1650" dirty="0"/>
          </a:p>
          <a:p>
            <a:pPr marL="642938" lvl="1" indent="-342900">
              <a:lnSpc>
                <a:spcPts val="2000"/>
              </a:lnSpc>
              <a:buFont typeface="+mj-lt"/>
              <a:buAutoNum type="alphaLcParenR"/>
            </a:pPr>
            <a:r>
              <a:rPr lang="fi-FI" sz="1650" dirty="0"/>
              <a:t>s</a:t>
            </a:r>
            <a:r>
              <a:rPr lang="fi" sz="1650" dirty="0" smtClean="0"/>
              <a:t>yömiseen</a:t>
            </a:r>
            <a:endParaRPr lang="fi" sz="1650" dirty="0"/>
          </a:p>
          <a:p>
            <a:pPr marL="642938" lvl="1" indent="-342900">
              <a:lnSpc>
                <a:spcPts val="2000"/>
              </a:lnSpc>
              <a:buFont typeface="+mj-lt"/>
              <a:buAutoNum type="alphaLcParenR"/>
            </a:pPr>
            <a:r>
              <a:rPr lang="fi" sz="1650" dirty="0" smtClean="0"/>
              <a:t>asumiseen</a:t>
            </a:r>
            <a:r>
              <a:rPr lang="fi" sz="1650" dirty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514350" y="441915"/>
            <a:ext cx="5829300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800" dirty="0"/>
              <a:t>Pariisin ilmastosopimuksen vaikutuksia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21979" y="1372929"/>
            <a:ext cx="6014041" cy="322033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>
              <a:lnSpc>
                <a:spcPts val="2000"/>
              </a:lnSpc>
              <a:buNone/>
            </a:pPr>
            <a:r>
              <a:rPr lang="fi-FI" sz="1800" b="1" dirty="0" smtClean="0"/>
              <a:t>Tehtävät</a:t>
            </a:r>
            <a:endParaRPr lang="fi-FI" sz="1800" b="1" dirty="0"/>
          </a:p>
          <a:p>
            <a:pPr marL="0" indent="0">
              <a:lnSpc>
                <a:spcPts val="2000"/>
              </a:lnSpc>
              <a:buNone/>
            </a:pPr>
            <a:endParaRPr lang="fi" sz="1800" b="1" dirty="0"/>
          </a:p>
          <a:p>
            <a:pPr marL="0" indent="0">
              <a:lnSpc>
                <a:spcPts val="2000"/>
              </a:lnSpc>
              <a:buNone/>
            </a:pPr>
            <a:r>
              <a:rPr lang="fi" sz="1800" dirty="0" smtClean="0"/>
              <a:t>2. Ota </a:t>
            </a:r>
            <a:r>
              <a:rPr lang="fi" sz="1800" dirty="0"/>
              <a:t>kantaa seuraaviin väitteisiin:</a:t>
            </a:r>
          </a:p>
          <a:p>
            <a:pPr marL="514350" indent="-342900">
              <a:lnSpc>
                <a:spcPts val="2000"/>
              </a:lnSpc>
              <a:buFont typeface="+mj-lt"/>
              <a:buAutoNum type="alphaLcParenR"/>
            </a:pPr>
            <a:r>
              <a:rPr lang="fi" sz="1800" dirty="0" smtClean="0"/>
              <a:t>Lihan </a:t>
            </a:r>
            <a:r>
              <a:rPr lang="fi" sz="1800" dirty="0"/>
              <a:t>syöminen </a:t>
            </a:r>
            <a:r>
              <a:rPr lang="fi" sz="1800" dirty="0" smtClean="0"/>
              <a:t>on ylellisyyttä sadan </a:t>
            </a:r>
            <a:r>
              <a:rPr lang="fi" sz="1800" dirty="0"/>
              <a:t>vuoden </a:t>
            </a:r>
            <a:r>
              <a:rPr lang="fi" sz="1800" dirty="0" smtClean="0"/>
              <a:t>päästä.</a:t>
            </a:r>
            <a:endParaRPr lang="fi" sz="1800" dirty="0"/>
          </a:p>
          <a:p>
            <a:pPr marL="514350" indent="-342900">
              <a:lnSpc>
                <a:spcPts val="2000"/>
              </a:lnSpc>
              <a:buFont typeface="+mj-lt"/>
              <a:buAutoNum type="alphaLcParenR"/>
            </a:pPr>
            <a:r>
              <a:rPr lang="fi" sz="1800" dirty="0"/>
              <a:t>Oma auto on ylellisyyttä sadan vuoden päästä.</a:t>
            </a:r>
          </a:p>
          <a:p>
            <a:pPr marL="514350" indent="-342900">
              <a:lnSpc>
                <a:spcPts val="2000"/>
              </a:lnSpc>
              <a:buFont typeface="+mj-lt"/>
              <a:buAutoNum type="alphaLcParenR"/>
            </a:pPr>
            <a:r>
              <a:rPr lang="fi" sz="1800" dirty="0"/>
              <a:t>Matkustaminen ulkomaille vähenee tulevaisuudessa.</a:t>
            </a:r>
          </a:p>
          <a:p>
            <a:pPr marL="514350" indent="-342900">
              <a:lnSpc>
                <a:spcPts val="2000"/>
              </a:lnSpc>
              <a:buFont typeface="+mj-lt"/>
              <a:buAutoNum type="alphaLcParenR"/>
            </a:pPr>
            <a:r>
              <a:rPr lang="fi" sz="1800" dirty="0"/>
              <a:t>Minun ei tarvitse muuttaa omia kulutustottumuksiani.</a:t>
            </a:r>
          </a:p>
          <a:p>
            <a:pPr marL="342900" indent="-342900">
              <a:buFont typeface="+mj-lt"/>
              <a:buAutoNum type="alphaLcParenR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74</Words>
  <Application>Microsoft Office PowerPoint</Application>
  <PresentationFormat>Mukautettu</PresentationFormat>
  <Paragraphs>25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Verdana</vt:lpstr>
      <vt:lpstr>Merriweather Sans</vt:lpstr>
      <vt:lpstr>simple-light-2</vt:lpstr>
      <vt:lpstr>Blank Presentation</vt:lpstr>
      <vt:lpstr>1_Blank Presentation</vt:lpstr>
      <vt:lpstr>Dia 1</vt:lpstr>
      <vt:lpstr>Pariisin ilmastosopimuksen vaikutuksia</vt:lpstr>
      <vt:lpstr>Pariisin ilmastosopimuksen vaikutuksia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9</cp:revision>
  <dcterms:modified xsi:type="dcterms:W3CDTF">2019-05-20T10:47:44Z</dcterms:modified>
</cp:coreProperties>
</file>