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Default Extension="fntdata" ContentType="application/x-fontdata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2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Layouts/slideLayout7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70" r:id="rId1"/>
    <p:sldMasterId id="2147483671" r:id="rId2"/>
    <p:sldMasterId id="2147483672" r:id="rId3"/>
  </p:sldMasterIdLst>
  <p:notesMasterIdLst>
    <p:notesMasterId r:id="rId6"/>
  </p:notesMasterIdLst>
  <p:sldIdLst>
    <p:sldId id="258" r:id="rId4"/>
    <p:sldId id="257" r:id="rId5"/>
  </p:sldIdLst>
  <p:sldSz cx="6858000" cy="5143500"/>
  <p:notesSz cx="6858000" cy="9144000"/>
  <p:embeddedFontLst>
    <p:embeddedFont>
      <p:font typeface="Verdana" pitchFamily="34" charset="0"/>
      <p:regular r:id="rId7"/>
      <p:bold r:id="rId8"/>
      <p:italic r:id="rId9"/>
      <p:boldItalic r:id="rId10"/>
    </p:embeddedFont>
    <p:embeddedFont>
      <p:font typeface="Merriweather Sans" charset="0"/>
      <p:italic r:id="rId11"/>
      <p:boldItalic r:id="rId12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Antti Kohi" initials="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47" d="100"/>
          <a:sy n="147" d="100"/>
        </p:scale>
        <p:origin x="-1878" y="-96"/>
      </p:cViewPr>
      <p:guideLst>
        <p:guide orient="horz" pos="16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2.fntdata"/><Relationship Id="rId13" Type="http://schemas.openxmlformats.org/officeDocument/2006/relationships/commentAuthors" Target="commentAuthors.xml"/><Relationship Id="rId3" Type="http://schemas.openxmlformats.org/officeDocument/2006/relationships/slideMaster" Target="slideMasters/slideMaster3.xml"/><Relationship Id="rId7" Type="http://schemas.openxmlformats.org/officeDocument/2006/relationships/font" Target="fonts/font1.fntdata"/><Relationship Id="rId12" Type="http://schemas.openxmlformats.org/officeDocument/2006/relationships/font" Target="fonts/font6.fntdata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font" Target="fonts/font5.fntdata"/><Relationship Id="rId5" Type="http://schemas.openxmlformats.org/officeDocument/2006/relationships/slide" Target="slides/slide2.xml"/><Relationship Id="rId15" Type="http://schemas.openxmlformats.org/officeDocument/2006/relationships/viewProps" Target="viewProps.xml"/><Relationship Id="rId10" Type="http://schemas.openxmlformats.org/officeDocument/2006/relationships/font" Target="fonts/font4.fntdata"/><Relationship Id="rId4" Type="http://schemas.openxmlformats.org/officeDocument/2006/relationships/slide" Target="slides/slide1.xml"/><Relationship Id="rId9" Type="http://schemas.openxmlformats.org/officeDocument/2006/relationships/font" Target="fonts/font3.fntdata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4" name="Shape 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 sz="1100"/>
            </a:lvl1pPr>
            <a:lvl2pPr lvl="1">
              <a:spcBef>
                <a:spcPts val="0"/>
              </a:spcBef>
              <a:defRPr sz="1100"/>
            </a:lvl2pPr>
            <a:lvl3pPr lvl="2">
              <a:spcBef>
                <a:spcPts val="0"/>
              </a:spcBef>
              <a:defRPr sz="1100"/>
            </a:lvl3pPr>
            <a:lvl4pPr lvl="3">
              <a:spcBef>
                <a:spcPts val="0"/>
              </a:spcBef>
              <a:defRPr sz="1100"/>
            </a:lvl4pPr>
            <a:lvl5pPr lvl="4">
              <a:spcBef>
                <a:spcPts val="0"/>
              </a:spcBef>
              <a:defRPr sz="1100"/>
            </a:lvl5pPr>
            <a:lvl6pPr lvl="5">
              <a:spcBef>
                <a:spcPts val="0"/>
              </a:spcBef>
              <a:defRPr sz="1100"/>
            </a:lvl6pPr>
            <a:lvl7pPr lvl="6">
              <a:spcBef>
                <a:spcPts val="0"/>
              </a:spcBef>
              <a:defRPr sz="1100"/>
            </a:lvl7pPr>
            <a:lvl8pPr lvl="7">
              <a:spcBef>
                <a:spcPts val="0"/>
              </a:spcBef>
              <a:defRPr sz="1100"/>
            </a:lvl8pPr>
            <a:lvl9pPr lvl="8">
              <a:spcBef>
                <a:spcPts val="0"/>
              </a:spcBef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xmlns="" val="2940736906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Shape 84"/>
          <p:cNvSpPr txBox="1">
            <a:spLocks noGrp="1"/>
          </p:cNvSpPr>
          <p:nvPr>
            <p:ph type="sldNum" idx="12"/>
          </p:nvPr>
        </p:nvSpPr>
        <p:spPr>
          <a:xfrm>
            <a:off x="3886200" y="868680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25000"/>
              <a:buFontTx/>
              <a:buNone/>
              <a:tabLst/>
              <a:defRPr/>
            </a:pPr>
            <a:fld id="{00000000-1234-1234-1234-123412341234}" type="slidenum">
              <a:rPr kumimoji="0" lang="fi-FI" sz="12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rriweather Sans"/>
                <a:ea typeface="Merriweather Sans"/>
                <a:cs typeface="Merriweather Sans"/>
                <a:sym typeface="Merriweather San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Pct val="25000"/>
                <a:buFontTx/>
                <a:buNone/>
                <a:tabLst/>
                <a:defRPr/>
              </a:pPr>
              <a:t>1</a:t>
            </a:fld>
            <a:endParaRPr kumimoji="0" lang="fi-FI" sz="12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  <p:sp>
        <p:nvSpPr>
          <p:cNvPr id="85" name="Shape 85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86" name="Shape 86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97619909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Shape 133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  <p:sp>
        <p:nvSpPr>
          <p:cNvPr id="134" name="Shape 134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xmlns="" val="22049258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 txBox="1">
            <a:spLocks noGrp="1"/>
          </p:cNvSpPr>
          <p:nvPr>
            <p:ph type="ctrTitle"/>
          </p:nvPr>
        </p:nvSpPr>
        <p:spPr>
          <a:xfrm>
            <a:off x="233781" y="744575"/>
            <a:ext cx="6390450" cy="20526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lvl="0" algn="ctr">
              <a:spcBef>
                <a:spcPts val="0"/>
              </a:spcBef>
              <a:buSzPct val="100000"/>
              <a:defRPr sz="3900"/>
            </a:lvl1pPr>
            <a:lvl2pPr lvl="1" algn="ctr">
              <a:spcBef>
                <a:spcPts val="0"/>
              </a:spcBef>
              <a:buSzPct val="100000"/>
              <a:defRPr sz="3900"/>
            </a:lvl2pPr>
            <a:lvl3pPr lvl="2" algn="ctr">
              <a:spcBef>
                <a:spcPts val="0"/>
              </a:spcBef>
              <a:buSzPct val="100000"/>
              <a:defRPr sz="3900"/>
            </a:lvl3pPr>
            <a:lvl4pPr lvl="3" algn="ctr">
              <a:spcBef>
                <a:spcPts val="0"/>
              </a:spcBef>
              <a:buSzPct val="100000"/>
              <a:defRPr sz="3900"/>
            </a:lvl4pPr>
            <a:lvl5pPr lvl="4" algn="ctr">
              <a:spcBef>
                <a:spcPts val="0"/>
              </a:spcBef>
              <a:buSzPct val="100000"/>
              <a:defRPr sz="3900"/>
            </a:lvl5pPr>
            <a:lvl6pPr lvl="5" algn="ctr">
              <a:spcBef>
                <a:spcPts val="0"/>
              </a:spcBef>
              <a:buSzPct val="100000"/>
              <a:defRPr sz="3900"/>
            </a:lvl6pPr>
            <a:lvl7pPr lvl="6" algn="ctr">
              <a:spcBef>
                <a:spcPts val="0"/>
              </a:spcBef>
              <a:buSzPct val="100000"/>
              <a:defRPr sz="3900"/>
            </a:lvl7pPr>
            <a:lvl8pPr lvl="7" algn="ctr">
              <a:spcBef>
                <a:spcPts val="0"/>
              </a:spcBef>
              <a:buSzPct val="100000"/>
              <a:defRPr sz="3900"/>
            </a:lvl8pPr>
            <a:lvl9pPr lvl="8" algn="ctr">
              <a:spcBef>
                <a:spcPts val="0"/>
              </a:spcBef>
              <a:buSzPct val="100000"/>
              <a:defRPr sz="3900"/>
            </a:lvl9pPr>
          </a:lstStyle>
          <a:p>
            <a:endParaRPr/>
          </a:p>
        </p:txBody>
      </p:sp>
      <p:sp>
        <p:nvSpPr>
          <p:cNvPr id="11" name="Shape 11"/>
          <p:cNvSpPr txBox="1">
            <a:spLocks noGrp="1"/>
          </p:cNvSpPr>
          <p:nvPr>
            <p:ph type="subTitle" idx="1"/>
          </p:nvPr>
        </p:nvSpPr>
        <p:spPr>
          <a:xfrm>
            <a:off x="233775" y="2834125"/>
            <a:ext cx="6390450" cy="7926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9pPr>
          </a:lstStyle>
          <a:p>
            <a:endParaRPr/>
          </a:p>
        </p:txBody>
      </p:sp>
      <p:sp>
        <p:nvSpPr>
          <p:cNvPr id="12" name="Shape 12"/>
          <p:cNvSpPr txBox="1">
            <a:spLocks noGrp="1"/>
          </p:cNvSpPr>
          <p:nvPr>
            <p:ph type="sldNum" idx="12"/>
          </p:nvPr>
        </p:nvSpPr>
        <p:spPr>
          <a:xfrm>
            <a:off x="6354343" y="4663216"/>
            <a:ext cx="411525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fld id="{00000000-1234-1234-1234-123412341234}" type="slidenum">
              <a:rPr lang="fi" smtClean="0"/>
              <a:pPr/>
              <a:t>‹#›</a:t>
            </a:fld>
            <a:endParaRPr lang="fi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Big 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Shape 45"/>
          <p:cNvSpPr txBox="1">
            <a:spLocks noGrp="1"/>
          </p:cNvSpPr>
          <p:nvPr>
            <p:ph type="title"/>
          </p:nvPr>
        </p:nvSpPr>
        <p:spPr>
          <a:xfrm>
            <a:off x="233775" y="1106125"/>
            <a:ext cx="6390450" cy="19635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lvl="0" algn="ctr">
              <a:spcBef>
                <a:spcPts val="0"/>
              </a:spcBef>
              <a:buSzPct val="100000"/>
              <a:defRPr sz="9000"/>
            </a:lvl1pPr>
            <a:lvl2pPr lvl="1" algn="ctr">
              <a:spcBef>
                <a:spcPts val="0"/>
              </a:spcBef>
              <a:buSzPct val="100000"/>
              <a:defRPr sz="9000"/>
            </a:lvl2pPr>
            <a:lvl3pPr lvl="2" algn="ctr">
              <a:spcBef>
                <a:spcPts val="0"/>
              </a:spcBef>
              <a:buSzPct val="100000"/>
              <a:defRPr sz="9000"/>
            </a:lvl3pPr>
            <a:lvl4pPr lvl="3" algn="ctr">
              <a:spcBef>
                <a:spcPts val="0"/>
              </a:spcBef>
              <a:buSzPct val="100000"/>
              <a:defRPr sz="9000"/>
            </a:lvl4pPr>
            <a:lvl5pPr lvl="4" algn="ctr">
              <a:spcBef>
                <a:spcPts val="0"/>
              </a:spcBef>
              <a:buSzPct val="100000"/>
              <a:defRPr sz="9000"/>
            </a:lvl5pPr>
            <a:lvl6pPr lvl="5" algn="ctr">
              <a:spcBef>
                <a:spcPts val="0"/>
              </a:spcBef>
              <a:buSzPct val="100000"/>
              <a:defRPr sz="9000"/>
            </a:lvl6pPr>
            <a:lvl7pPr lvl="6" algn="ctr">
              <a:spcBef>
                <a:spcPts val="0"/>
              </a:spcBef>
              <a:buSzPct val="100000"/>
              <a:defRPr sz="9000"/>
            </a:lvl7pPr>
            <a:lvl8pPr lvl="7" algn="ctr">
              <a:spcBef>
                <a:spcPts val="0"/>
              </a:spcBef>
              <a:buSzPct val="100000"/>
              <a:defRPr sz="9000"/>
            </a:lvl8pPr>
            <a:lvl9pPr lvl="8" algn="ctr">
              <a:spcBef>
                <a:spcPts val="0"/>
              </a:spcBef>
              <a:buSzPct val="100000"/>
              <a:defRPr sz="9000"/>
            </a:lvl9pPr>
          </a:lstStyle>
          <a:p>
            <a:endParaRPr/>
          </a:p>
        </p:txBody>
      </p:sp>
      <p:sp>
        <p:nvSpPr>
          <p:cNvPr id="46" name="Shape 46"/>
          <p:cNvSpPr txBox="1">
            <a:spLocks noGrp="1"/>
          </p:cNvSpPr>
          <p:nvPr>
            <p:ph type="body" idx="1"/>
          </p:nvPr>
        </p:nvSpPr>
        <p:spPr>
          <a:xfrm>
            <a:off x="233775" y="3152225"/>
            <a:ext cx="6390450" cy="13008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 algn="ctr">
              <a:spcBef>
                <a:spcPts val="0"/>
              </a:spcBef>
              <a:defRPr/>
            </a:lvl1pPr>
            <a:lvl2pPr lvl="1" algn="ctr">
              <a:spcBef>
                <a:spcPts val="0"/>
              </a:spcBef>
              <a:defRPr/>
            </a:lvl2pPr>
            <a:lvl3pPr lvl="2" algn="ctr">
              <a:spcBef>
                <a:spcPts val="0"/>
              </a:spcBef>
              <a:defRPr/>
            </a:lvl3pPr>
            <a:lvl4pPr lvl="3" algn="ctr">
              <a:spcBef>
                <a:spcPts val="0"/>
              </a:spcBef>
              <a:defRPr/>
            </a:lvl4pPr>
            <a:lvl5pPr lvl="4" algn="ctr">
              <a:spcBef>
                <a:spcPts val="0"/>
              </a:spcBef>
              <a:defRPr/>
            </a:lvl5pPr>
            <a:lvl6pPr lvl="5" algn="ctr">
              <a:spcBef>
                <a:spcPts val="0"/>
              </a:spcBef>
              <a:defRPr/>
            </a:lvl6pPr>
            <a:lvl7pPr lvl="6" algn="ctr">
              <a:spcBef>
                <a:spcPts val="0"/>
              </a:spcBef>
              <a:defRPr/>
            </a:lvl7pPr>
            <a:lvl8pPr lvl="7" algn="ctr">
              <a:spcBef>
                <a:spcPts val="0"/>
              </a:spcBef>
              <a:defRPr/>
            </a:lvl8pPr>
            <a:lvl9pPr lvl="8" algn="ctr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7" name="Shape 47"/>
          <p:cNvSpPr txBox="1">
            <a:spLocks noGrp="1"/>
          </p:cNvSpPr>
          <p:nvPr>
            <p:ph type="sldNum" idx="12"/>
          </p:nvPr>
        </p:nvSpPr>
        <p:spPr>
          <a:xfrm>
            <a:off x="6354343" y="4663216"/>
            <a:ext cx="411525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fld id="{00000000-1234-1234-1234-123412341234}" type="slidenum">
              <a:rPr lang="fi" smtClean="0"/>
              <a:pPr/>
              <a:t>‹#›</a:t>
            </a:fld>
            <a:endParaRPr lang="f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Shape 49"/>
          <p:cNvSpPr txBox="1">
            <a:spLocks noGrp="1"/>
          </p:cNvSpPr>
          <p:nvPr>
            <p:ph type="sldNum" idx="12"/>
          </p:nvPr>
        </p:nvSpPr>
        <p:spPr>
          <a:xfrm>
            <a:off x="6354343" y="4663216"/>
            <a:ext cx="411525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fld id="{00000000-1234-1234-1234-123412341234}" type="slidenum">
              <a:rPr lang="fi" smtClean="0"/>
              <a:pPr/>
              <a:t>‹#›</a:t>
            </a:fld>
            <a:endParaRPr lang="fi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Otsikko ja sisältö"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Shape 60"/>
          <p:cNvSpPr txBox="1">
            <a:spLocks noGrp="1"/>
          </p:cNvSpPr>
          <p:nvPr>
            <p:ph type="title"/>
          </p:nvPr>
        </p:nvSpPr>
        <p:spPr>
          <a:xfrm>
            <a:off x="514350" y="171450"/>
            <a:ext cx="5829300" cy="685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3429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6858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0287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3716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61" name="Shape 61"/>
          <p:cNvSpPr txBox="1">
            <a:spLocks noGrp="1"/>
          </p:cNvSpPr>
          <p:nvPr>
            <p:ph type="body" idx="1"/>
          </p:nvPr>
        </p:nvSpPr>
        <p:spPr>
          <a:xfrm>
            <a:off x="514350" y="1200150"/>
            <a:ext cx="5829300" cy="3372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257175" marR="0" lvl="0" indent="-161925" algn="l" rtl="0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15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557213" marR="0" lvl="1" indent="-128588" algn="l" rtl="0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35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857250" marR="0" lvl="2" indent="-85725" algn="l" rtl="0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135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200150" marR="0" lvl="3" indent="-85725" algn="l" rtl="0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35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543050" marR="0" lvl="4" indent="-85725" algn="l" rtl="0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35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1885950" marR="0" lvl="5" indent="-85725" algn="l" rtl="0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35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228850" marR="0" lvl="6" indent="-85725" algn="l" rtl="0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35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2571750" marR="0" lvl="7" indent="-85725" algn="l" rtl="0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35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2914650" marR="0" lvl="8" indent="-85725" algn="l" rtl="0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35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62" name="Shape 62"/>
          <p:cNvSpPr txBox="1">
            <a:spLocks noGrp="1"/>
          </p:cNvSpPr>
          <p:nvPr>
            <p:ph type="dt" idx="10"/>
          </p:nvPr>
        </p:nvSpPr>
        <p:spPr>
          <a:xfrm>
            <a:off x="514350" y="4686300"/>
            <a:ext cx="1428750" cy="3429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342900" marR="0" lvl="1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685800" marR="0" lvl="2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028700" marR="0" lvl="3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371600" marR="0" lvl="4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1714500" marR="0" lvl="5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057400" marR="0" lvl="6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2400300" marR="0" lvl="7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2743200" marR="0" lvl="8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63" name="Shape 63"/>
          <p:cNvSpPr txBox="1">
            <a:spLocks noGrp="1"/>
          </p:cNvSpPr>
          <p:nvPr>
            <p:ph type="ftr" idx="11"/>
          </p:nvPr>
        </p:nvSpPr>
        <p:spPr>
          <a:xfrm>
            <a:off x="2343150" y="4686300"/>
            <a:ext cx="2171700" cy="3429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342900" marR="0" lvl="1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685800" marR="0" lvl="2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028700" marR="0" lvl="3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371600" marR="0" lvl="4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1714500" marR="0" lvl="5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057400" marR="0" lvl="6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2400300" marR="0" lvl="7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2743200" marR="0" lvl="8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64" name="Shape 64"/>
          <p:cNvSpPr txBox="1">
            <a:spLocks noGrp="1"/>
          </p:cNvSpPr>
          <p:nvPr>
            <p:ph type="sldNum" idx="12"/>
          </p:nvPr>
        </p:nvSpPr>
        <p:spPr>
          <a:xfrm>
            <a:off x="4914900" y="4686300"/>
            <a:ext cx="1428750" cy="3429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>
              <a:buSzPct val="25000"/>
            </a:pPr>
            <a:fld id="{00000000-1234-1234-1234-123412341234}" type="slidenum">
              <a:rPr lang="fi" sz="1800" i="1" smtClean="0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pPr>
                <a:buSzPct val="25000"/>
              </a:pPr>
              <a:t>‹#›</a:t>
            </a:fld>
            <a:endParaRPr lang="fi" sz="1800" i="1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Otsikkodia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Shape 66"/>
          <p:cNvSpPr txBox="1">
            <a:spLocks noGrp="1"/>
          </p:cNvSpPr>
          <p:nvPr>
            <p:ph type="ctrTitle"/>
          </p:nvPr>
        </p:nvSpPr>
        <p:spPr>
          <a:xfrm>
            <a:off x="514350" y="1597818"/>
            <a:ext cx="5829300" cy="11025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3429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6858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0287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3716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67" name="Shape 67"/>
          <p:cNvSpPr txBox="1">
            <a:spLocks noGrp="1"/>
          </p:cNvSpPr>
          <p:nvPr>
            <p:ph type="subTitle" idx="1"/>
          </p:nvPr>
        </p:nvSpPr>
        <p:spPr>
          <a:xfrm>
            <a:off x="1028700" y="2914650"/>
            <a:ext cx="4800600" cy="1314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ctr" rtl="0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5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342900" marR="0" lvl="1" indent="0" algn="ctr" rtl="0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35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685800" marR="0" lvl="2" indent="0" algn="ctr" rtl="0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35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028700" marR="0" lvl="3" indent="0" algn="ctr" rtl="0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35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371600" marR="0" lvl="4" indent="0" algn="ctr" rtl="0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35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1714500" marR="0" lvl="5" indent="0" algn="ctr" rtl="0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35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057400" marR="0" lvl="6" indent="0" algn="ctr" rtl="0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35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2400300" marR="0" lvl="7" indent="0" algn="ctr" rtl="0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35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2743200" marR="0" lvl="8" indent="0" algn="ctr" rtl="0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35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68" name="Shape 68"/>
          <p:cNvSpPr txBox="1">
            <a:spLocks noGrp="1"/>
          </p:cNvSpPr>
          <p:nvPr>
            <p:ph type="dt" idx="10"/>
          </p:nvPr>
        </p:nvSpPr>
        <p:spPr>
          <a:xfrm>
            <a:off x="514350" y="4686300"/>
            <a:ext cx="1428750" cy="3429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342900" marR="0" lvl="1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685800" marR="0" lvl="2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028700" marR="0" lvl="3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371600" marR="0" lvl="4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1714500" marR="0" lvl="5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057400" marR="0" lvl="6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2400300" marR="0" lvl="7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2743200" marR="0" lvl="8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69" name="Shape 69"/>
          <p:cNvSpPr txBox="1">
            <a:spLocks noGrp="1"/>
          </p:cNvSpPr>
          <p:nvPr>
            <p:ph type="ftr" idx="11"/>
          </p:nvPr>
        </p:nvSpPr>
        <p:spPr>
          <a:xfrm>
            <a:off x="2343150" y="4686300"/>
            <a:ext cx="2171700" cy="3429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342900" marR="0" lvl="1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685800" marR="0" lvl="2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028700" marR="0" lvl="3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371600" marR="0" lvl="4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1714500" marR="0" lvl="5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057400" marR="0" lvl="6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2400300" marR="0" lvl="7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2743200" marR="0" lvl="8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70" name="Shape 70"/>
          <p:cNvSpPr txBox="1">
            <a:spLocks noGrp="1"/>
          </p:cNvSpPr>
          <p:nvPr>
            <p:ph type="sldNum" idx="12"/>
          </p:nvPr>
        </p:nvSpPr>
        <p:spPr>
          <a:xfrm>
            <a:off x="4914900" y="4686300"/>
            <a:ext cx="1428750" cy="3429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>
              <a:buSzPct val="25000"/>
            </a:pPr>
            <a:fld id="{00000000-1234-1234-1234-123412341234}" type="slidenum">
              <a:rPr lang="fi" sz="1800" i="1" smtClean="0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pPr>
                <a:buSzPct val="25000"/>
              </a:pPr>
              <a:t>‹#›</a:t>
            </a:fld>
            <a:endParaRPr lang="fi" sz="1800" i="1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Osan ylätunniste"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Shape 72"/>
          <p:cNvSpPr txBox="1">
            <a:spLocks noGrp="1"/>
          </p:cNvSpPr>
          <p:nvPr>
            <p:ph type="title"/>
          </p:nvPr>
        </p:nvSpPr>
        <p:spPr>
          <a:xfrm>
            <a:off x="541734" y="3305175"/>
            <a:ext cx="5829300" cy="10215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30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3429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6858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0287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3716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73" name="Shape 73"/>
          <p:cNvSpPr txBox="1">
            <a:spLocks noGrp="1"/>
          </p:cNvSpPr>
          <p:nvPr>
            <p:ph type="body" idx="1"/>
          </p:nvPr>
        </p:nvSpPr>
        <p:spPr>
          <a:xfrm>
            <a:off x="541734" y="2180034"/>
            <a:ext cx="5829300" cy="11253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5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342900" marR="0" lvl="1" indent="0" algn="l" rtl="0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35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685800" marR="0" lvl="2" indent="0" algn="l" rtl="0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2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028700" marR="0" lvl="3" indent="0" algn="l" rtl="0">
              <a:spcBef>
                <a:spcPts val="21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05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371600" marR="0" lvl="4" indent="0" algn="l" rtl="0">
              <a:spcBef>
                <a:spcPts val="21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05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1714500" marR="0" lvl="5" indent="0" algn="l" rtl="0">
              <a:spcBef>
                <a:spcPts val="21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05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057400" marR="0" lvl="6" indent="0" algn="l" rtl="0">
              <a:spcBef>
                <a:spcPts val="21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05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2400300" marR="0" lvl="7" indent="0" algn="l" rtl="0">
              <a:spcBef>
                <a:spcPts val="21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05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2743200" marR="0" lvl="8" indent="0" algn="l" rtl="0">
              <a:spcBef>
                <a:spcPts val="21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05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74" name="Shape 74"/>
          <p:cNvSpPr txBox="1">
            <a:spLocks noGrp="1"/>
          </p:cNvSpPr>
          <p:nvPr>
            <p:ph type="dt" idx="10"/>
          </p:nvPr>
        </p:nvSpPr>
        <p:spPr>
          <a:xfrm>
            <a:off x="514350" y="4686300"/>
            <a:ext cx="1428750" cy="3429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342900" marR="0" lvl="1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685800" marR="0" lvl="2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028700" marR="0" lvl="3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371600" marR="0" lvl="4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1714500" marR="0" lvl="5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057400" marR="0" lvl="6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2400300" marR="0" lvl="7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2743200" marR="0" lvl="8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75" name="Shape 75"/>
          <p:cNvSpPr txBox="1">
            <a:spLocks noGrp="1"/>
          </p:cNvSpPr>
          <p:nvPr>
            <p:ph type="ftr" idx="11"/>
          </p:nvPr>
        </p:nvSpPr>
        <p:spPr>
          <a:xfrm>
            <a:off x="2343150" y="4686300"/>
            <a:ext cx="2171700" cy="3429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342900" marR="0" lvl="1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685800" marR="0" lvl="2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028700" marR="0" lvl="3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371600" marR="0" lvl="4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1714500" marR="0" lvl="5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057400" marR="0" lvl="6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2400300" marR="0" lvl="7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2743200" marR="0" lvl="8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76" name="Shape 76"/>
          <p:cNvSpPr txBox="1">
            <a:spLocks noGrp="1"/>
          </p:cNvSpPr>
          <p:nvPr>
            <p:ph type="sldNum" idx="12"/>
          </p:nvPr>
        </p:nvSpPr>
        <p:spPr>
          <a:xfrm>
            <a:off x="4914900" y="4686300"/>
            <a:ext cx="1428750" cy="3429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>
              <a:buSzPct val="25000"/>
            </a:pPr>
            <a:fld id="{00000000-1234-1234-1234-123412341234}" type="slidenum">
              <a:rPr lang="fi" sz="1800" i="1" smtClean="0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pPr>
                <a:buSzPct val="25000"/>
              </a:pPr>
              <a:t>‹#›</a:t>
            </a:fld>
            <a:endParaRPr lang="fi" sz="1800" i="1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Kaksi sisältökohdetta"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Shape 78"/>
          <p:cNvSpPr txBox="1">
            <a:spLocks noGrp="1"/>
          </p:cNvSpPr>
          <p:nvPr>
            <p:ph type="title"/>
          </p:nvPr>
        </p:nvSpPr>
        <p:spPr>
          <a:xfrm>
            <a:off x="514350" y="171450"/>
            <a:ext cx="5829300" cy="685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3429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6858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0287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3716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79" name="Shape 79"/>
          <p:cNvSpPr txBox="1">
            <a:spLocks noGrp="1"/>
          </p:cNvSpPr>
          <p:nvPr>
            <p:ph type="body" idx="1"/>
          </p:nvPr>
        </p:nvSpPr>
        <p:spPr>
          <a:xfrm>
            <a:off x="514350" y="1200150"/>
            <a:ext cx="2857500" cy="3372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257175" marR="0" lvl="0" indent="-123825" algn="l" rtl="0">
              <a:spcBef>
                <a:spcPts val="4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21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557213" marR="0" lvl="1" indent="-100013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857250" marR="0" lvl="2" indent="-76200" algn="l" rtl="0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15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200150" marR="0" lvl="3" indent="-85725" algn="l" rtl="0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35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543050" marR="0" lvl="4" indent="-85725" algn="l" rtl="0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35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1885950" marR="0" lvl="5" indent="-85725" algn="l" rtl="0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35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228850" marR="0" lvl="6" indent="-85725" algn="l" rtl="0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35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2571750" marR="0" lvl="7" indent="-85725" algn="l" rtl="0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35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2914650" marR="0" lvl="8" indent="-85725" algn="l" rtl="0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35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80" name="Shape 80"/>
          <p:cNvSpPr txBox="1">
            <a:spLocks noGrp="1"/>
          </p:cNvSpPr>
          <p:nvPr>
            <p:ph type="body" idx="2"/>
          </p:nvPr>
        </p:nvSpPr>
        <p:spPr>
          <a:xfrm>
            <a:off x="3486150" y="1200150"/>
            <a:ext cx="2857500" cy="3372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257175" marR="0" lvl="0" indent="-123825" algn="l" rtl="0">
              <a:spcBef>
                <a:spcPts val="4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21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557213" marR="0" lvl="1" indent="-100013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857250" marR="0" lvl="2" indent="-76200" algn="l" rtl="0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15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200150" marR="0" lvl="3" indent="-85725" algn="l" rtl="0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35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543050" marR="0" lvl="4" indent="-85725" algn="l" rtl="0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35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1885950" marR="0" lvl="5" indent="-85725" algn="l" rtl="0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35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228850" marR="0" lvl="6" indent="-85725" algn="l" rtl="0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35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2571750" marR="0" lvl="7" indent="-85725" algn="l" rtl="0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35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2914650" marR="0" lvl="8" indent="-85725" algn="l" rtl="0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35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81" name="Shape 81"/>
          <p:cNvSpPr txBox="1">
            <a:spLocks noGrp="1"/>
          </p:cNvSpPr>
          <p:nvPr>
            <p:ph type="dt" idx="10"/>
          </p:nvPr>
        </p:nvSpPr>
        <p:spPr>
          <a:xfrm>
            <a:off x="514350" y="4686300"/>
            <a:ext cx="1428750" cy="3429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342900" marR="0" lvl="1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685800" marR="0" lvl="2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028700" marR="0" lvl="3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371600" marR="0" lvl="4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1714500" marR="0" lvl="5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057400" marR="0" lvl="6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2400300" marR="0" lvl="7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2743200" marR="0" lvl="8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82" name="Shape 82"/>
          <p:cNvSpPr txBox="1">
            <a:spLocks noGrp="1"/>
          </p:cNvSpPr>
          <p:nvPr>
            <p:ph type="ftr" idx="11"/>
          </p:nvPr>
        </p:nvSpPr>
        <p:spPr>
          <a:xfrm>
            <a:off x="2343150" y="4686300"/>
            <a:ext cx="2171700" cy="3429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342900" marR="0" lvl="1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685800" marR="0" lvl="2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028700" marR="0" lvl="3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371600" marR="0" lvl="4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1714500" marR="0" lvl="5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057400" marR="0" lvl="6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2400300" marR="0" lvl="7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2743200" marR="0" lvl="8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83" name="Shape 83"/>
          <p:cNvSpPr txBox="1">
            <a:spLocks noGrp="1"/>
          </p:cNvSpPr>
          <p:nvPr>
            <p:ph type="sldNum" idx="12"/>
          </p:nvPr>
        </p:nvSpPr>
        <p:spPr>
          <a:xfrm>
            <a:off x="4914900" y="4686300"/>
            <a:ext cx="1428750" cy="3429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>
              <a:buSzPct val="25000"/>
            </a:pPr>
            <a:fld id="{00000000-1234-1234-1234-123412341234}" type="slidenum">
              <a:rPr lang="fi" sz="1800" i="1" smtClean="0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pPr>
                <a:buSzPct val="25000"/>
              </a:pPr>
              <a:t>‹#›</a:t>
            </a:fld>
            <a:endParaRPr lang="fi" sz="1800" i="1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Vertailu"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Shape 85"/>
          <p:cNvSpPr txBox="1">
            <a:spLocks noGrp="1"/>
          </p:cNvSpPr>
          <p:nvPr>
            <p:ph type="title"/>
          </p:nvPr>
        </p:nvSpPr>
        <p:spPr>
          <a:xfrm>
            <a:off x="342900" y="205978"/>
            <a:ext cx="6172200" cy="857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3429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6858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0287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3716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86" name="Shape 86"/>
          <p:cNvSpPr txBox="1">
            <a:spLocks noGrp="1"/>
          </p:cNvSpPr>
          <p:nvPr>
            <p:ph type="body" idx="1"/>
          </p:nvPr>
        </p:nvSpPr>
        <p:spPr>
          <a:xfrm>
            <a:off x="342900" y="1151334"/>
            <a:ext cx="3030075" cy="480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8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342900" marR="0" lvl="1" indent="0" algn="l" rtl="0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5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685800" marR="0" lvl="2" indent="0" algn="l" rtl="0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35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028700" marR="0" lvl="3" indent="0" algn="l" rtl="0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2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371600" marR="0" lvl="4" indent="0" algn="l" rtl="0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2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1714500" marR="0" lvl="5" indent="0" algn="l" rtl="0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2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057400" marR="0" lvl="6" indent="0" algn="l" rtl="0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2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2400300" marR="0" lvl="7" indent="0" algn="l" rtl="0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2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2743200" marR="0" lvl="8" indent="0" algn="l" rtl="0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2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87" name="Shape 87"/>
          <p:cNvSpPr txBox="1">
            <a:spLocks noGrp="1"/>
          </p:cNvSpPr>
          <p:nvPr>
            <p:ph type="body" idx="2"/>
          </p:nvPr>
        </p:nvSpPr>
        <p:spPr>
          <a:xfrm>
            <a:off x="342900" y="1631156"/>
            <a:ext cx="3030075" cy="2963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257175" marR="0" lvl="0" indent="-142875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557213" marR="0" lvl="1" indent="-119063" algn="l" rtl="0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5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857250" marR="0" lvl="2" indent="-85725" algn="l" rtl="0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135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200150" marR="0" lvl="3" indent="-95250" algn="l" rtl="0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2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543050" marR="0" lvl="4" indent="-95250" algn="l" rtl="0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2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1885950" marR="0" lvl="5" indent="-95250" algn="l" rtl="0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2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228850" marR="0" lvl="6" indent="-95250" algn="l" rtl="0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2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2571750" marR="0" lvl="7" indent="-95250" algn="l" rtl="0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2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2914650" marR="0" lvl="8" indent="-95250" algn="l" rtl="0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2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88" name="Shape 88"/>
          <p:cNvSpPr txBox="1">
            <a:spLocks noGrp="1"/>
          </p:cNvSpPr>
          <p:nvPr>
            <p:ph type="body" idx="3"/>
          </p:nvPr>
        </p:nvSpPr>
        <p:spPr>
          <a:xfrm>
            <a:off x="3483769" y="1151334"/>
            <a:ext cx="3031425" cy="480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8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342900" marR="0" lvl="1" indent="0" algn="l" rtl="0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5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685800" marR="0" lvl="2" indent="0" algn="l" rtl="0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35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028700" marR="0" lvl="3" indent="0" algn="l" rtl="0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2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371600" marR="0" lvl="4" indent="0" algn="l" rtl="0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2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1714500" marR="0" lvl="5" indent="0" algn="l" rtl="0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2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057400" marR="0" lvl="6" indent="0" algn="l" rtl="0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2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2400300" marR="0" lvl="7" indent="0" algn="l" rtl="0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2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2743200" marR="0" lvl="8" indent="0" algn="l" rtl="0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2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89" name="Shape 89"/>
          <p:cNvSpPr txBox="1">
            <a:spLocks noGrp="1"/>
          </p:cNvSpPr>
          <p:nvPr>
            <p:ph type="body" idx="4"/>
          </p:nvPr>
        </p:nvSpPr>
        <p:spPr>
          <a:xfrm>
            <a:off x="3483769" y="1631156"/>
            <a:ext cx="3031425" cy="2963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257175" marR="0" lvl="0" indent="-142875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557213" marR="0" lvl="1" indent="-119063" algn="l" rtl="0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5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857250" marR="0" lvl="2" indent="-85725" algn="l" rtl="0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135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200150" marR="0" lvl="3" indent="-95250" algn="l" rtl="0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2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543050" marR="0" lvl="4" indent="-95250" algn="l" rtl="0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2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1885950" marR="0" lvl="5" indent="-95250" algn="l" rtl="0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2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228850" marR="0" lvl="6" indent="-95250" algn="l" rtl="0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2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2571750" marR="0" lvl="7" indent="-95250" algn="l" rtl="0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2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2914650" marR="0" lvl="8" indent="-95250" algn="l" rtl="0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2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90" name="Shape 90"/>
          <p:cNvSpPr txBox="1">
            <a:spLocks noGrp="1"/>
          </p:cNvSpPr>
          <p:nvPr>
            <p:ph type="dt" idx="10"/>
          </p:nvPr>
        </p:nvSpPr>
        <p:spPr>
          <a:xfrm>
            <a:off x="514350" y="4686300"/>
            <a:ext cx="1428750" cy="3429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342900" marR="0" lvl="1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685800" marR="0" lvl="2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028700" marR="0" lvl="3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371600" marR="0" lvl="4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1714500" marR="0" lvl="5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057400" marR="0" lvl="6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2400300" marR="0" lvl="7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2743200" marR="0" lvl="8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91" name="Shape 91"/>
          <p:cNvSpPr txBox="1">
            <a:spLocks noGrp="1"/>
          </p:cNvSpPr>
          <p:nvPr>
            <p:ph type="ftr" idx="11"/>
          </p:nvPr>
        </p:nvSpPr>
        <p:spPr>
          <a:xfrm>
            <a:off x="2343150" y="4686300"/>
            <a:ext cx="2171700" cy="3429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342900" marR="0" lvl="1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685800" marR="0" lvl="2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028700" marR="0" lvl="3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371600" marR="0" lvl="4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1714500" marR="0" lvl="5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057400" marR="0" lvl="6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2400300" marR="0" lvl="7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2743200" marR="0" lvl="8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92" name="Shape 92"/>
          <p:cNvSpPr txBox="1">
            <a:spLocks noGrp="1"/>
          </p:cNvSpPr>
          <p:nvPr>
            <p:ph type="sldNum" idx="12"/>
          </p:nvPr>
        </p:nvSpPr>
        <p:spPr>
          <a:xfrm>
            <a:off x="4914900" y="4686300"/>
            <a:ext cx="1428750" cy="3429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>
              <a:buSzPct val="25000"/>
            </a:pPr>
            <a:fld id="{00000000-1234-1234-1234-123412341234}" type="slidenum">
              <a:rPr lang="fi" sz="1800" i="1" smtClean="0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pPr>
                <a:buSzPct val="25000"/>
              </a:pPr>
              <a:t>‹#›</a:t>
            </a:fld>
            <a:endParaRPr lang="fi" sz="1800" i="1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Vain otsikko"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Shape 94"/>
          <p:cNvSpPr txBox="1">
            <a:spLocks noGrp="1"/>
          </p:cNvSpPr>
          <p:nvPr>
            <p:ph type="title"/>
          </p:nvPr>
        </p:nvSpPr>
        <p:spPr>
          <a:xfrm>
            <a:off x="514350" y="171450"/>
            <a:ext cx="5829300" cy="685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3429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6858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0287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3716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95" name="Shape 95"/>
          <p:cNvSpPr txBox="1">
            <a:spLocks noGrp="1"/>
          </p:cNvSpPr>
          <p:nvPr>
            <p:ph type="dt" idx="10"/>
          </p:nvPr>
        </p:nvSpPr>
        <p:spPr>
          <a:xfrm>
            <a:off x="514350" y="4686300"/>
            <a:ext cx="1428750" cy="3429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342900" marR="0" lvl="1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685800" marR="0" lvl="2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028700" marR="0" lvl="3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371600" marR="0" lvl="4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1714500" marR="0" lvl="5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057400" marR="0" lvl="6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2400300" marR="0" lvl="7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2743200" marR="0" lvl="8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96" name="Shape 96"/>
          <p:cNvSpPr txBox="1">
            <a:spLocks noGrp="1"/>
          </p:cNvSpPr>
          <p:nvPr>
            <p:ph type="ftr" idx="11"/>
          </p:nvPr>
        </p:nvSpPr>
        <p:spPr>
          <a:xfrm>
            <a:off x="2343150" y="4686300"/>
            <a:ext cx="2171700" cy="3429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342900" marR="0" lvl="1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685800" marR="0" lvl="2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028700" marR="0" lvl="3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371600" marR="0" lvl="4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1714500" marR="0" lvl="5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057400" marR="0" lvl="6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2400300" marR="0" lvl="7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2743200" marR="0" lvl="8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97" name="Shape 97"/>
          <p:cNvSpPr txBox="1">
            <a:spLocks noGrp="1"/>
          </p:cNvSpPr>
          <p:nvPr>
            <p:ph type="sldNum" idx="12"/>
          </p:nvPr>
        </p:nvSpPr>
        <p:spPr>
          <a:xfrm>
            <a:off x="4914900" y="4686300"/>
            <a:ext cx="1428750" cy="3429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>
              <a:buSzPct val="25000"/>
            </a:pPr>
            <a:fld id="{00000000-1234-1234-1234-123412341234}" type="slidenum">
              <a:rPr lang="fi" sz="1800" i="1" smtClean="0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pPr>
                <a:buSzPct val="25000"/>
              </a:pPr>
              <a:t>‹#›</a:t>
            </a:fld>
            <a:endParaRPr lang="fi" sz="1800" i="1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>
  <p:cSld name="Otsikollinen sisältö"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Shape 99"/>
          <p:cNvSpPr txBox="1">
            <a:spLocks noGrp="1"/>
          </p:cNvSpPr>
          <p:nvPr>
            <p:ph type="title"/>
          </p:nvPr>
        </p:nvSpPr>
        <p:spPr>
          <a:xfrm>
            <a:off x="342900" y="204787"/>
            <a:ext cx="2256300" cy="8715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15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3429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6858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0287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3716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100" name="Shape 100"/>
          <p:cNvSpPr txBox="1">
            <a:spLocks noGrp="1"/>
          </p:cNvSpPr>
          <p:nvPr>
            <p:ph type="body" idx="1"/>
          </p:nvPr>
        </p:nvSpPr>
        <p:spPr>
          <a:xfrm>
            <a:off x="2681288" y="204787"/>
            <a:ext cx="3833775" cy="4389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257175" marR="0" lvl="0" indent="-104775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557213" marR="0" lvl="1" indent="-80963" algn="l" rtl="0">
              <a:spcBef>
                <a:spcPts val="4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21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857250" marR="0" lvl="2" indent="-5715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200150" marR="0" lvl="3" indent="-76200" algn="l" rtl="0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5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543050" marR="0" lvl="4" indent="-76200" algn="l" rtl="0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5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1885950" marR="0" lvl="5" indent="-76200" algn="l" rtl="0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5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228850" marR="0" lvl="6" indent="-76200" algn="l" rtl="0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5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2571750" marR="0" lvl="7" indent="-76200" algn="l" rtl="0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5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2914650" marR="0" lvl="8" indent="-76200" algn="l" rtl="0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5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101" name="Shape 101"/>
          <p:cNvSpPr txBox="1">
            <a:spLocks noGrp="1"/>
          </p:cNvSpPr>
          <p:nvPr>
            <p:ph type="body" idx="2"/>
          </p:nvPr>
        </p:nvSpPr>
        <p:spPr>
          <a:xfrm>
            <a:off x="342900" y="1076325"/>
            <a:ext cx="2256300" cy="3518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21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05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342900" marR="0" lvl="1" indent="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685800" marR="0" lvl="2" indent="0" algn="l" rtl="0"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75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028700" marR="0" lvl="3" indent="0" algn="l" rtl="0">
              <a:spcBef>
                <a:spcPts val="135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675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371600" marR="0" lvl="4" indent="0" algn="l" rtl="0">
              <a:spcBef>
                <a:spcPts val="135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675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1714500" marR="0" lvl="5" indent="0" algn="l" rtl="0">
              <a:spcBef>
                <a:spcPts val="135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675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057400" marR="0" lvl="6" indent="0" algn="l" rtl="0">
              <a:spcBef>
                <a:spcPts val="135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675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2400300" marR="0" lvl="7" indent="0" algn="l" rtl="0">
              <a:spcBef>
                <a:spcPts val="135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675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2743200" marR="0" lvl="8" indent="0" algn="l" rtl="0">
              <a:spcBef>
                <a:spcPts val="135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675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102" name="Shape 102"/>
          <p:cNvSpPr txBox="1">
            <a:spLocks noGrp="1"/>
          </p:cNvSpPr>
          <p:nvPr>
            <p:ph type="dt" idx="10"/>
          </p:nvPr>
        </p:nvSpPr>
        <p:spPr>
          <a:xfrm>
            <a:off x="514350" y="4686300"/>
            <a:ext cx="1428750" cy="3429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342900" marR="0" lvl="1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685800" marR="0" lvl="2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028700" marR="0" lvl="3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371600" marR="0" lvl="4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1714500" marR="0" lvl="5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057400" marR="0" lvl="6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2400300" marR="0" lvl="7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2743200" marR="0" lvl="8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103" name="Shape 103"/>
          <p:cNvSpPr txBox="1">
            <a:spLocks noGrp="1"/>
          </p:cNvSpPr>
          <p:nvPr>
            <p:ph type="ftr" idx="11"/>
          </p:nvPr>
        </p:nvSpPr>
        <p:spPr>
          <a:xfrm>
            <a:off x="2343150" y="4686300"/>
            <a:ext cx="2171700" cy="3429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342900" marR="0" lvl="1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685800" marR="0" lvl="2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028700" marR="0" lvl="3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371600" marR="0" lvl="4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1714500" marR="0" lvl="5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057400" marR="0" lvl="6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2400300" marR="0" lvl="7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2743200" marR="0" lvl="8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104" name="Shape 104"/>
          <p:cNvSpPr txBox="1">
            <a:spLocks noGrp="1"/>
          </p:cNvSpPr>
          <p:nvPr>
            <p:ph type="sldNum" idx="12"/>
          </p:nvPr>
        </p:nvSpPr>
        <p:spPr>
          <a:xfrm>
            <a:off x="4914900" y="4686300"/>
            <a:ext cx="1428750" cy="3429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>
              <a:buSzPct val="25000"/>
            </a:pPr>
            <a:fld id="{00000000-1234-1234-1234-123412341234}" type="slidenum">
              <a:rPr lang="fi" sz="1800" i="1" smtClean="0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pPr>
                <a:buSzPct val="25000"/>
              </a:pPr>
              <a:t>‹#›</a:t>
            </a:fld>
            <a:endParaRPr lang="fi" sz="1800" i="1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>
  <p:cSld name="Otsikollinen kuva"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Shape 106"/>
          <p:cNvSpPr txBox="1">
            <a:spLocks noGrp="1"/>
          </p:cNvSpPr>
          <p:nvPr>
            <p:ph type="title"/>
          </p:nvPr>
        </p:nvSpPr>
        <p:spPr>
          <a:xfrm>
            <a:off x="1344216" y="3600450"/>
            <a:ext cx="4114800" cy="4251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15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3429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6858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0287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3716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107" name="Shape 107"/>
          <p:cNvSpPr>
            <a:spLocks noGrp="1"/>
          </p:cNvSpPr>
          <p:nvPr>
            <p:ph type="pic" idx="2"/>
          </p:nvPr>
        </p:nvSpPr>
        <p:spPr>
          <a:xfrm>
            <a:off x="1344216" y="459581"/>
            <a:ext cx="4114800" cy="30861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342900" marR="0" lvl="1" indent="0" algn="l" rtl="0">
              <a:spcBef>
                <a:spcPts val="4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1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685800" marR="0" lvl="2" indent="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028700" marR="0" lvl="3" indent="0" algn="l" rtl="0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5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371600" marR="0" lvl="4" indent="0" algn="l" rtl="0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5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1714500" marR="0" lvl="5" indent="0" algn="l" rtl="0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5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057400" marR="0" lvl="6" indent="0" algn="l" rtl="0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5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2400300" marR="0" lvl="7" indent="0" algn="l" rtl="0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5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2743200" marR="0" lvl="8" indent="0" algn="l" rtl="0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5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108" name="Shape 108"/>
          <p:cNvSpPr txBox="1">
            <a:spLocks noGrp="1"/>
          </p:cNvSpPr>
          <p:nvPr>
            <p:ph type="body" idx="1"/>
          </p:nvPr>
        </p:nvSpPr>
        <p:spPr>
          <a:xfrm>
            <a:off x="1344216" y="4025503"/>
            <a:ext cx="4114800" cy="603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21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05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342900" marR="0" lvl="1" indent="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685800" marR="0" lvl="2" indent="0" algn="l" rtl="0"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75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028700" marR="0" lvl="3" indent="0" algn="l" rtl="0">
              <a:spcBef>
                <a:spcPts val="135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675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371600" marR="0" lvl="4" indent="0" algn="l" rtl="0">
              <a:spcBef>
                <a:spcPts val="135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675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1714500" marR="0" lvl="5" indent="0" algn="l" rtl="0">
              <a:spcBef>
                <a:spcPts val="135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675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057400" marR="0" lvl="6" indent="0" algn="l" rtl="0">
              <a:spcBef>
                <a:spcPts val="135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675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2400300" marR="0" lvl="7" indent="0" algn="l" rtl="0">
              <a:spcBef>
                <a:spcPts val="135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675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2743200" marR="0" lvl="8" indent="0" algn="l" rtl="0">
              <a:spcBef>
                <a:spcPts val="135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675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109" name="Shape 109"/>
          <p:cNvSpPr txBox="1">
            <a:spLocks noGrp="1"/>
          </p:cNvSpPr>
          <p:nvPr>
            <p:ph type="dt" idx="10"/>
          </p:nvPr>
        </p:nvSpPr>
        <p:spPr>
          <a:xfrm>
            <a:off x="514350" y="4686300"/>
            <a:ext cx="1428750" cy="3429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342900" marR="0" lvl="1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685800" marR="0" lvl="2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028700" marR="0" lvl="3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371600" marR="0" lvl="4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1714500" marR="0" lvl="5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057400" marR="0" lvl="6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2400300" marR="0" lvl="7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2743200" marR="0" lvl="8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110" name="Shape 110"/>
          <p:cNvSpPr txBox="1">
            <a:spLocks noGrp="1"/>
          </p:cNvSpPr>
          <p:nvPr>
            <p:ph type="ftr" idx="11"/>
          </p:nvPr>
        </p:nvSpPr>
        <p:spPr>
          <a:xfrm>
            <a:off x="2343150" y="4686300"/>
            <a:ext cx="2171700" cy="3429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342900" marR="0" lvl="1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685800" marR="0" lvl="2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028700" marR="0" lvl="3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371600" marR="0" lvl="4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1714500" marR="0" lvl="5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057400" marR="0" lvl="6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2400300" marR="0" lvl="7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2743200" marR="0" lvl="8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111" name="Shape 111"/>
          <p:cNvSpPr txBox="1">
            <a:spLocks noGrp="1"/>
          </p:cNvSpPr>
          <p:nvPr>
            <p:ph type="sldNum" idx="12"/>
          </p:nvPr>
        </p:nvSpPr>
        <p:spPr>
          <a:xfrm>
            <a:off x="4914900" y="4686300"/>
            <a:ext cx="1428750" cy="3429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>
              <a:buSzPct val="25000"/>
            </a:pPr>
            <a:fld id="{00000000-1234-1234-1234-123412341234}" type="slidenum">
              <a:rPr lang="fi" sz="1800" i="1" smtClean="0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pPr>
                <a:buSzPct val="25000"/>
              </a:pPr>
              <a:t>‹#›</a:t>
            </a:fld>
            <a:endParaRPr lang="fi" sz="1800" i="1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Section 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hape 14"/>
          <p:cNvSpPr txBox="1">
            <a:spLocks noGrp="1"/>
          </p:cNvSpPr>
          <p:nvPr>
            <p:ph type="title"/>
          </p:nvPr>
        </p:nvSpPr>
        <p:spPr>
          <a:xfrm>
            <a:off x="233775" y="2150850"/>
            <a:ext cx="6390450" cy="841800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 lvl="0" algn="ctr">
              <a:spcBef>
                <a:spcPts val="0"/>
              </a:spcBef>
              <a:buSzPct val="100000"/>
              <a:defRPr sz="2700"/>
            </a:lvl1pPr>
            <a:lvl2pPr lvl="1" algn="ctr">
              <a:spcBef>
                <a:spcPts val="0"/>
              </a:spcBef>
              <a:buSzPct val="100000"/>
              <a:defRPr sz="2700"/>
            </a:lvl2pPr>
            <a:lvl3pPr lvl="2" algn="ctr">
              <a:spcBef>
                <a:spcPts val="0"/>
              </a:spcBef>
              <a:buSzPct val="100000"/>
              <a:defRPr sz="2700"/>
            </a:lvl3pPr>
            <a:lvl4pPr lvl="3" algn="ctr">
              <a:spcBef>
                <a:spcPts val="0"/>
              </a:spcBef>
              <a:buSzPct val="100000"/>
              <a:defRPr sz="2700"/>
            </a:lvl4pPr>
            <a:lvl5pPr lvl="4" algn="ctr">
              <a:spcBef>
                <a:spcPts val="0"/>
              </a:spcBef>
              <a:buSzPct val="100000"/>
              <a:defRPr sz="2700"/>
            </a:lvl5pPr>
            <a:lvl6pPr lvl="5" algn="ctr">
              <a:spcBef>
                <a:spcPts val="0"/>
              </a:spcBef>
              <a:buSzPct val="100000"/>
              <a:defRPr sz="2700"/>
            </a:lvl6pPr>
            <a:lvl7pPr lvl="6" algn="ctr">
              <a:spcBef>
                <a:spcPts val="0"/>
              </a:spcBef>
              <a:buSzPct val="100000"/>
              <a:defRPr sz="2700"/>
            </a:lvl7pPr>
            <a:lvl8pPr lvl="7" algn="ctr">
              <a:spcBef>
                <a:spcPts val="0"/>
              </a:spcBef>
              <a:buSzPct val="100000"/>
              <a:defRPr sz="2700"/>
            </a:lvl8pPr>
            <a:lvl9pPr lvl="8" algn="ctr">
              <a:spcBef>
                <a:spcPts val="0"/>
              </a:spcBef>
              <a:buSzPct val="100000"/>
              <a:defRPr sz="2700"/>
            </a:lvl9pPr>
          </a:lstStyle>
          <a:p>
            <a:endParaRPr/>
          </a:p>
        </p:txBody>
      </p:sp>
      <p:sp>
        <p:nvSpPr>
          <p:cNvPr id="15" name="Shape 15"/>
          <p:cNvSpPr txBox="1">
            <a:spLocks noGrp="1"/>
          </p:cNvSpPr>
          <p:nvPr>
            <p:ph type="sldNum" idx="12"/>
          </p:nvPr>
        </p:nvSpPr>
        <p:spPr>
          <a:xfrm>
            <a:off x="6354343" y="4663216"/>
            <a:ext cx="411525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fld id="{00000000-1234-1234-1234-123412341234}" type="slidenum">
              <a:rPr lang="fi" smtClean="0"/>
              <a:pPr/>
              <a:t>‹#›</a:t>
            </a:fld>
            <a:endParaRPr lang="fi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>
  <p:cSld name="Otsikko ja pystysuora teksti"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Shape 113"/>
          <p:cNvSpPr txBox="1">
            <a:spLocks noGrp="1"/>
          </p:cNvSpPr>
          <p:nvPr>
            <p:ph type="title"/>
          </p:nvPr>
        </p:nvSpPr>
        <p:spPr>
          <a:xfrm>
            <a:off x="514350" y="171450"/>
            <a:ext cx="5829300" cy="685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3429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6858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0287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3716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114" name="Shape 114"/>
          <p:cNvSpPr txBox="1">
            <a:spLocks noGrp="1"/>
          </p:cNvSpPr>
          <p:nvPr>
            <p:ph type="body" idx="1"/>
          </p:nvPr>
        </p:nvSpPr>
        <p:spPr>
          <a:xfrm rot="5400000">
            <a:off x="1743000" y="-28500"/>
            <a:ext cx="3372000" cy="58293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257175" marR="0" lvl="0" indent="-161925" algn="l" rtl="0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15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557213" marR="0" lvl="1" indent="-128588" algn="l" rtl="0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35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857250" marR="0" lvl="2" indent="-85725" algn="l" rtl="0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135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200150" marR="0" lvl="3" indent="-85725" algn="l" rtl="0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35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543050" marR="0" lvl="4" indent="-85725" algn="l" rtl="0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35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1885950" marR="0" lvl="5" indent="-85725" algn="l" rtl="0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35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228850" marR="0" lvl="6" indent="-85725" algn="l" rtl="0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35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2571750" marR="0" lvl="7" indent="-85725" algn="l" rtl="0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35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2914650" marR="0" lvl="8" indent="-85725" algn="l" rtl="0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35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115" name="Shape 115"/>
          <p:cNvSpPr txBox="1">
            <a:spLocks noGrp="1"/>
          </p:cNvSpPr>
          <p:nvPr>
            <p:ph type="dt" idx="10"/>
          </p:nvPr>
        </p:nvSpPr>
        <p:spPr>
          <a:xfrm>
            <a:off x="514350" y="4686300"/>
            <a:ext cx="1428750" cy="3429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342900" marR="0" lvl="1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685800" marR="0" lvl="2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028700" marR="0" lvl="3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371600" marR="0" lvl="4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1714500" marR="0" lvl="5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057400" marR="0" lvl="6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2400300" marR="0" lvl="7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2743200" marR="0" lvl="8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116" name="Shape 116"/>
          <p:cNvSpPr txBox="1">
            <a:spLocks noGrp="1"/>
          </p:cNvSpPr>
          <p:nvPr>
            <p:ph type="ftr" idx="11"/>
          </p:nvPr>
        </p:nvSpPr>
        <p:spPr>
          <a:xfrm>
            <a:off x="2343150" y="4686300"/>
            <a:ext cx="2171700" cy="3429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342900" marR="0" lvl="1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685800" marR="0" lvl="2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028700" marR="0" lvl="3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371600" marR="0" lvl="4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1714500" marR="0" lvl="5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057400" marR="0" lvl="6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2400300" marR="0" lvl="7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2743200" marR="0" lvl="8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117" name="Shape 117"/>
          <p:cNvSpPr txBox="1">
            <a:spLocks noGrp="1"/>
          </p:cNvSpPr>
          <p:nvPr>
            <p:ph type="sldNum" idx="12"/>
          </p:nvPr>
        </p:nvSpPr>
        <p:spPr>
          <a:xfrm>
            <a:off x="4914900" y="4686300"/>
            <a:ext cx="1428750" cy="3429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>
              <a:buSzPct val="25000"/>
            </a:pPr>
            <a:fld id="{00000000-1234-1234-1234-123412341234}" type="slidenum">
              <a:rPr lang="fi" sz="1800" i="1" smtClean="0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pPr>
                <a:buSzPct val="25000"/>
              </a:pPr>
              <a:t>‹#›</a:t>
            </a:fld>
            <a:endParaRPr lang="fi" sz="1800" i="1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>
  <p:cSld name="Pystysuora otsikko ja teksti"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Shape 119"/>
          <p:cNvSpPr txBox="1">
            <a:spLocks noGrp="1"/>
          </p:cNvSpPr>
          <p:nvPr>
            <p:ph type="title"/>
          </p:nvPr>
        </p:nvSpPr>
        <p:spPr>
          <a:xfrm rot="5400000">
            <a:off x="3414788" y="1642988"/>
            <a:ext cx="4400400" cy="14573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3429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6858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0287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3716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120" name="Shape 120"/>
          <p:cNvSpPr txBox="1">
            <a:spLocks noGrp="1"/>
          </p:cNvSpPr>
          <p:nvPr>
            <p:ph type="body" idx="1"/>
          </p:nvPr>
        </p:nvSpPr>
        <p:spPr>
          <a:xfrm rot="5400000">
            <a:off x="442988" y="242813"/>
            <a:ext cx="4400400" cy="425767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257175" marR="0" lvl="0" indent="-161925" algn="l" rtl="0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15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557213" marR="0" lvl="1" indent="-128588" algn="l" rtl="0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35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857250" marR="0" lvl="2" indent="-85725" algn="l" rtl="0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135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200150" marR="0" lvl="3" indent="-85725" algn="l" rtl="0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35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543050" marR="0" lvl="4" indent="-85725" algn="l" rtl="0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35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1885950" marR="0" lvl="5" indent="-85725" algn="l" rtl="0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35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228850" marR="0" lvl="6" indent="-85725" algn="l" rtl="0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35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2571750" marR="0" lvl="7" indent="-85725" algn="l" rtl="0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35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2914650" marR="0" lvl="8" indent="-85725" algn="l" rtl="0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35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121" name="Shape 121"/>
          <p:cNvSpPr txBox="1">
            <a:spLocks noGrp="1"/>
          </p:cNvSpPr>
          <p:nvPr>
            <p:ph type="dt" idx="10"/>
          </p:nvPr>
        </p:nvSpPr>
        <p:spPr>
          <a:xfrm>
            <a:off x="514350" y="4686300"/>
            <a:ext cx="1428750" cy="3429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342900" marR="0" lvl="1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685800" marR="0" lvl="2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028700" marR="0" lvl="3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371600" marR="0" lvl="4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1714500" marR="0" lvl="5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057400" marR="0" lvl="6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2400300" marR="0" lvl="7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2743200" marR="0" lvl="8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122" name="Shape 122"/>
          <p:cNvSpPr txBox="1">
            <a:spLocks noGrp="1"/>
          </p:cNvSpPr>
          <p:nvPr>
            <p:ph type="ftr" idx="11"/>
          </p:nvPr>
        </p:nvSpPr>
        <p:spPr>
          <a:xfrm>
            <a:off x="2343150" y="4686300"/>
            <a:ext cx="2171700" cy="3429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342900" marR="0" lvl="1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685800" marR="0" lvl="2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028700" marR="0" lvl="3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371600" marR="0" lvl="4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1714500" marR="0" lvl="5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057400" marR="0" lvl="6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2400300" marR="0" lvl="7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2743200" marR="0" lvl="8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123" name="Shape 123"/>
          <p:cNvSpPr txBox="1">
            <a:spLocks noGrp="1"/>
          </p:cNvSpPr>
          <p:nvPr>
            <p:ph type="sldNum" idx="12"/>
          </p:nvPr>
        </p:nvSpPr>
        <p:spPr>
          <a:xfrm>
            <a:off x="4914900" y="4686300"/>
            <a:ext cx="1428750" cy="3429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>
              <a:buSzPct val="25000"/>
            </a:pPr>
            <a:fld id="{00000000-1234-1234-1234-123412341234}" type="slidenum">
              <a:rPr lang="fi" sz="1800" i="1" smtClean="0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pPr>
                <a:buSzPct val="25000"/>
              </a:pPr>
              <a:t>‹#›</a:t>
            </a:fld>
            <a:endParaRPr lang="fi" sz="1800" i="1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Tyhjä"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Shape 15"/>
          <p:cNvSpPr txBox="1">
            <a:spLocks noGrp="1"/>
          </p:cNvSpPr>
          <p:nvPr>
            <p:ph type="dt" idx="10"/>
          </p:nvPr>
        </p:nvSpPr>
        <p:spPr>
          <a:xfrm>
            <a:off x="514351" y="4686300"/>
            <a:ext cx="1428749" cy="3429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342900" marR="0" lvl="1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685800" marR="0" lvl="2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028700" marR="0" lvl="3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371600" marR="0" lvl="4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1714500" marR="0" lvl="5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057400" marR="0" lvl="6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2400300" marR="0" lvl="7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2743200" marR="0" lvl="8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16" name="Shape 16"/>
          <p:cNvSpPr txBox="1">
            <a:spLocks noGrp="1"/>
          </p:cNvSpPr>
          <p:nvPr>
            <p:ph type="ftr" idx="11"/>
          </p:nvPr>
        </p:nvSpPr>
        <p:spPr>
          <a:xfrm>
            <a:off x="2343150" y="4686300"/>
            <a:ext cx="2171700" cy="3429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342900" marR="0" lvl="1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685800" marR="0" lvl="2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028700" marR="0" lvl="3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371600" marR="0" lvl="4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1714500" marR="0" lvl="5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057400" marR="0" lvl="6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2400300" marR="0" lvl="7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2743200" marR="0" lvl="8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17" name="Shape 17"/>
          <p:cNvSpPr txBox="1">
            <a:spLocks noGrp="1"/>
          </p:cNvSpPr>
          <p:nvPr>
            <p:ph type="sldNum" idx="12"/>
          </p:nvPr>
        </p:nvSpPr>
        <p:spPr>
          <a:xfrm>
            <a:off x="4914901" y="4686300"/>
            <a:ext cx="1428749" cy="3429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>
              <a:buSzPct val="25000"/>
            </a:pPr>
            <a:fld id="{00000000-1234-1234-1234-123412341234}" type="slidenum">
              <a:rPr lang="fi-FI" sz="1800" i="1" smtClean="0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pPr>
                <a:buSzPct val="25000"/>
              </a:pPr>
              <a:t>‹#›</a:t>
            </a:fld>
            <a:endParaRPr lang="fi-FI" sz="1800" i="1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53097128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Otsikko ja sisältö">
    <p:spTree>
      <p:nvGrpSpPr>
        <p:cNvPr id="1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Shape 19"/>
          <p:cNvSpPr txBox="1">
            <a:spLocks noGrp="1"/>
          </p:cNvSpPr>
          <p:nvPr>
            <p:ph type="title"/>
          </p:nvPr>
        </p:nvSpPr>
        <p:spPr>
          <a:xfrm>
            <a:off x="514350" y="171450"/>
            <a:ext cx="5829300" cy="685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3429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6858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0287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3716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20" name="Shape 20"/>
          <p:cNvSpPr txBox="1">
            <a:spLocks noGrp="1"/>
          </p:cNvSpPr>
          <p:nvPr>
            <p:ph type="body" idx="1"/>
          </p:nvPr>
        </p:nvSpPr>
        <p:spPr>
          <a:xfrm>
            <a:off x="514350" y="1200150"/>
            <a:ext cx="5829300" cy="337185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257175" marR="0" lvl="0" indent="-161925" algn="l" rtl="0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15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557213" marR="0" lvl="1" indent="-128588" algn="l" rtl="0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35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857250" marR="0" lvl="2" indent="-85725" algn="l" rtl="0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135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200150" marR="0" lvl="3" indent="-85725" algn="l" rtl="0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35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543050" marR="0" lvl="4" indent="-85725" algn="l" rtl="0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35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1885950" marR="0" lvl="5" indent="-85725" algn="l" rtl="0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35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228850" marR="0" lvl="6" indent="-85725" algn="l" rtl="0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35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2571750" marR="0" lvl="7" indent="-85725" algn="l" rtl="0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35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2914650" marR="0" lvl="8" indent="-85725" algn="l" rtl="0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35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21" name="Shape 21"/>
          <p:cNvSpPr txBox="1">
            <a:spLocks noGrp="1"/>
          </p:cNvSpPr>
          <p:nvPr>
            <p:ph type="dt" idx="10"/>
          </p:nvPr>
        </p:nvSpPr>
        <p:spPr>
          <a:xfrm>
            <a:off x="514351" y="4686300"/>
            <a:ext cx="1428749" cy="3429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342900" marR="0" lvl="1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685800" marR="0" lvl="2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028700" marR="0" lvl="3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371600" marR="0" lvl="4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1714500" marR="0" lvl="5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057400" marR="0" lvl="6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2400300" marR="0" lvl="7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2743200" marR="0" lvl="8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22" name="Shape 22"/>
          <p:cNvSpPr txBox="1">
            <a:spLocks noGrp="1"/>
          </p:cNvSpPr>
          <p:nvPr>
            <p:ph type="ftr" idx="11"/>
          </p:nvPr>
        </p:nvSpPr>
        <p:spPr>
          <a:xfrm>
            <a:off x="2343150" y="4686300"/>
            <a:ext cx="2171700" cy="3429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342900" marR="0" lvl="1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685800" marR="0" lvl="2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028700" marR="0" lvl="3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371600" marR="0" lvl="4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1714500" marR="0" lvl="5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057400" marR="0" lvl="6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2400300" marR="0" lvl="7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2743200" marR="0" lvl="8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23" name="Shape 23"/>
          <p:cNvSpPr txBox="1">
            <a:spLocks noGrp="1"/>
          </p:cNvSpPr>
          <p:nvPr>
            <p:ph type="sldNum" idx="12"/>
          </p:nvPr>
        </p:nvSpPr>
        <p:spPr>
          <a:xfrm>
            <a:off x="4914901" y="4686300"/>
            <a:ext cx="1428749" cy="3429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>
              <a:buSzPct val="25000"/>
            </a:pPr>
            <a:fld id="{00000000-1234-1234-1234-123412341234}" type="slidenum">
              <a:rPr lang="fi-FI" sz="1800" i="1" smtClean="0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pPr>
                <a:buSzPct val="25000"/>
              </a:pPr>
              <a:t>‹#›</a:t>
            </a:fld>
            <a:endParaRPr lang="fi-FI" sz="1800" i="1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8362553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Otsikkodia"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Shape 25"/>
          <p:cNvSpPr txBox="1">
            <a:spLocks noGrp="1"/>
          </p:cNvSpPr>
          <p:nvPr>
            <p:ph type="ctrTitle"/>
          </p:nvPr>
        </p:nvSpPr>
        <p:spPr>
          <a:xfrm>
            <a:off x="514350" y="1597819"/>
            <a:ext cx="5829300" cy="110251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3429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6858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0287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3716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26" name="Shape 26"/>
          <p:cNvSpPr txBox="1">
            <a:spLocks noGrp="1"/>
          </p:cNvSpPr>
          <p:nvPr>
            <p:ph type="subTitle" idx="1"/>
          </p:nvPr>
        </p:nvSpPr>
        <p:spPr>
          <a:xfrm>
            <a:off x="1028701" y="2914650"/>
            <a:ext cx="4800599" cy="131445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ctr" rtl="0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5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342900" marR="0" lvl="1" indent="0" algn="ctr" rtl="0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35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685800" marR="0" lvl="2" indent="0" algn="ctr" rtl="0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35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028700" marR="0" lvl="3" indent="0" algn="ctr" rtl="0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35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371600" marR="0" lvl="4" indent="0" algn="ctr" rtl="0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35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1714500" marR="0" lvl="5" indent="0" algn="ctr" rtl="0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35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057400" marR="0" lvl="6" indent="0" algn="ctr" rtl="0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35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2400300" marR="0" lvl="7" indent="0" algn="ctr" rtl="0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35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2743200" marR="0" lvl="8" indent="0" algn="ctr" rtl="0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35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27" name="Shape 27"/>
          <p:cNvSpPr txBox="1">
            <a:spLocks noGrp="1"/>
          </p:cNvSpPr>
          <p:nvPr>
            <p:ph type="dt" idx="10"/>
          </p:nvPr>
        </p:nvSpPr>
        <p:spPr>
          <a:xfrm>
            <a:off x="514351" y="4686300"/>
            <a:ext cx="1428749" cy="3429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342900" marR="0" lvl="1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685800" marR="0" lvl="2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028700" marR="0" lvl="3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371600" marR="0" lvl="4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1714500" marR="0" lvl="5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057400" marR="0" lvl="6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2400300" marR="0" lvl="7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2743200" marR="0" lvl="8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28" name="Shape 28"/>
          <p:cNvSpPr txBox="1">
            <a:spLocks noGrp="1"/>
          </p:cNvSpPr>
          <p:nvPr>
            <p:ph type="ftr" idx="11"/>
          </p:nvPr>
        </p:nvSpPr>
        <p:spPr>
          <a:xfrm>
            <a:off x="2343150" y="4686300"/>
            <a:ext cx="2171700" cy="3429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342900" marR="0" lvl="1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685800" marR="0" lvl="2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028700" marR="0" lvl="3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371600" marR="0" lvl="4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1714500" marR="0" lvl="5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057400" marR="0" lvl="6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2400300" marR="0" lvl="7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2743200" marR="0" lvl="8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29" name="Shape 29"/>
          <p:cNvSpPr txBox="1">
            <a:spLocks noGrp="1"/>
          </p:cNvSpPr>
          <p:nvPr>
            <p:ph type="sldNum" idx="12"/>
          </p:nvPr>
        </p:nvSpPr>
        <p:spPr>
          <a:xfrm>
            <a:off x="4914901" y="4686300"/>
            <a:ext cx="1428749" cy="3429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>
              <a:buSzPct val="25000"/>
            </a:pPr>
            <a:fld id="{00000000-1234-1234-1234-123412341234}" type="slidenum">
              <a:rPr lang="fi-FI" sz="1800" i="1" smtClean="0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pPr>
                <a:buSzPct val="25000"/>
              </a:pPr>
              <a:t>‹#›</a:t>
            </a:fld>
            <a:endParaRPr lang="fi-FI" sz="1800" i="1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39145129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Osan ylätunniste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Shape 31"/>
          <p:cNvSpPr txBox="1">
            <a:spLocks noGrp="1"/>
          </p:cNvSpPr>
          <p:nvPr>
            <p:ph type="title"/>
          </p:nvPr>
        </p:nvSpPr>
        <p:spPr>
          <a:xfrm>
            <a:off x="541734" y="3305176"/>
            <a:ext cx="5829300" cy="1021556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30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3429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6858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0287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3716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32" name="Shape 32"/>
          <p:cNvSpPr txBox="1">
            <a:spLocks noGrp="1"/>
          </p:cNvSpPr>
          <p:nvPr>
            <p:ph type="body" idx="1"/>
          </p:nvPr>
        </p:nvSpPr>
        <p:spPr>
          <a:xfrm>
            <a:off x="541734" y="2180035"/>
            <a:ext cx="5829300" cy="112514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5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342900" marR="0" lvl="1" indent="0" algn="l" rtl="0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35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685800" marR="0" lvl="2" indent="0" algn="l" rtl="0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2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028700" marR="0" lvl="3" indent="0" algn="l" rtl="0">
              <a:spcBef>
                <a:spcPts val="21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05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371600" marR="0" lvl="4" indent="0" algn="l" rtl="0">
              <a:spcBef>
                <a:spcPts val="21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05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1714500" marR="0" lvl="5" indent="0" algn="l" rtl="0">
              <a:spcBef>
                <a:spcPts val="21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05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057400" marR="0" lvl="6" indent="0" algn="l" rtl="0">
              <a:spcBef>
                <a:spcPts val="21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05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2400300" marR="0" lvl="7" indent="0" algn="l" rtl="0">
              <a:spcBef>
                <a:spcPts val="21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05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2743200" marR="0" lvl="8" indent="0" algn="l" rtl="0">
              <a:spcBef>
                <a:spcPts val="21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05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33" name="Shape 33"/>
          <p:cNvSpPr txBox="1">
            <a:spLocks noGrp="1"/>
          </p:cNvSpPr>
          <p:nvPr>
            <p:ph type="dt" idx="10"/>
          </p:nvPr>
        </p:nvSpPr>
        <p:spPr>
          <a:xfrm>
            <a:off x="514351" y="4686300"/>
            <a:ext cx="1428749" cy="3429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342900" marR="0" lvl="1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685800" marR="0" lvl="2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028700" marR="0" lvl="3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371600" marR="0" lvl="4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1714500" marR="0" lvl="5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057400" marR="0" lvl="6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2400300" marR="0" lvl="7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2743200" marR="0" lvl="8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34" name="Shape 34"/>
          <p:cNvSpPr txBox="1">
            <a:spLocks noGrp="1"/>
          </p:cNvSpPr>
          <p:nvPr>
            <p:ph type="ftr" idx="11"/>
          </p:nvPr>
        </p:nvSpPr>
        <p:spPr>
          <a:xfrm>
            <a:off x="2343150" y="4686300"/>
            <a:ext cx="2171700" cy="3429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342900" marR="0" lvl="1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685800" marR="0" lvl="2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028700" marR="0" lvl="3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371600" marR="0" lvl="4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1714500" marR="0" lvl="5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057400" marR="0" lvl="6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2400300" marR="0" lvl="7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2743200" marR="0" lvl="8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35" name="Shape 35"/>
          <p:cNvSpPr txBox="1">
            <a:spLocks noGrp="1"/>
          </p:cNvSpPr>
          <p:nvPr>
            <p:ph type="sldNum" idx="12"/>
          </p:nvPr>
        </p:nvSpPr>
        <p:spPr>
          <a:xfrm>
            <a:off x="4914901" y="4686300"/>
            <a:ext cx="1428749" cy="3429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>
              <a:buSzPct val="25000"/>
            </a:pPr>
            <a:fld id="{00000000-1234-1234-1234-123412341234}" type="slidenum">
              <a:rPr lang="fi-FI" sz="1800" i="1" smtClean="0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pPr>
                <a:buSzPct val="25000"/>
              </a:pPr>
              <a:t>‹#›</a:t>
            </a:fld>
            <a:endParaRPr lang="fi-FI" sz="1800" i="1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27296605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Kaksi sisältökohdetta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Shape 37"/>
          <p:cNvSpPr txBox="1">
            <a:spLocks noGrp="1"/>
          </p:cNvSpPr>
          <p:nvPr>
            <p:ph type="title"/>
          </p:nvPr>
        </p:nvSpPr>
        <p:spPr>
          <a:xfrm>
            <a:off x="514350" y="171450"/>
            <a:ext cx="5829300" cy="685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3429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6858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0287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3716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38" name="Shape 38"/>
          <p:cNvSpPr txBox="1">
            <a:spLocks noGrp="1"/>
          </p:cNvSpPr>
          <p:nvPr>
            <p:ph type="body" idx="1"/>
          </p:nvPr>
        </p:nvSpPr>
        <p:spPr>
          <a:xfrm>
            <a:off x="514351" y="1200150"/>
            <a:ext cx="2857499" cy="337185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257175" marR="0" lvl="0" indent="-123825" algn="l" rtl="0">
              <a:spcBef>
                <a:spcPts val="4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21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557213" marR="0" lvl="1" indent="-100013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857250" marR="0" lvl="2" indent="-76200" algn="l" rtl="0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15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200150" marR="0" lvl="3" indent="-85725" algn="l" rtl="0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35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543050" marR="0" lvl="4" indent="-85725" algn="l" rtl="0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35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1885950" marR="0" lvl="5" indent="-85725" algn="l" rtl="0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35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228850" marR="0" lvl="6" indent="-85725" algn="l" rtl="0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35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2571750" marR="0" lvl="7" indent="-85725" algn="l" rtl="0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35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2914650" marR="0" lvl="8" indent="-85725" algn="l" rtl="0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35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39" name="Shape 39"/>
          <p:cNvSpPr txBox="1">
            <a:spLocks noGrp="1"/>
          </p:cNvSpPr>
          <p:nvPr>
            <p:ph type="body" idx="2"/>
          </p:nvPr>
        </p:nvSpPr>
        <p:spPr>
          <a:xfrm>
            <a:off x="3486151" y="1200150"/>
            <a:ext cx="2857499" cy="337185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257175" marR="0" lvl="0" indent="-123825" algn="l" rtl="0">
              <a:spcBef>
                <a:spcPts val="4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21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557213" marR="0" lvl="1" indent="-100013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857250" marR="0" lvl="2" indent="-76200" algn="l" rtl="0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15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200150" marR="0" lvl="3" indent="-85725" algn="l" rtl="0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35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543050" marR="0" lvl="4" indent="-85725" algn="l" rtl="0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35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1885950" marR="0" lvl="5" indent="-85725" algn="l" rtl="0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35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228850" marR="0" lvl="6" indent="-85725" algn="l" rtl="0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35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2571750" marR="0" lvl="7" indent="-85725" algn="l" rtl="0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35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2914650" marR="0" lvl="8" indent="-85725" algn="l" rtl="0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35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40" name="Shape 40"/>
          <p:cNvSpPr txBox="1">
            <a:spLocks noGrp="1"/>
          </p:cNvSpPr>
          <p:nvPr>
            <p:ph type="dt" idx="10"/>
          </p:nvPr>
        </p:nvSpPr>
        <p:spPr>
          <a:xfrm>
            <a:off x="514351" y="4686300"/>
            <a:ext cx="1428749" cy="3429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342900" marR="0" lvl="1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685800" marR="0" lvl="2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028700" marR="0" lvl="3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371600" marR="0" lvl="4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1714500" marR="0" lvl="5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057400" marR="0" lvl="6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2400300" marR="0" lvl="7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2743200" marR="0" lvl="8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41" name="Shape 41"/>
          <p:cNvSpPr txBox="1">
            <a:spLocks noGrp="1"/>
          </p:cNvSpPr>
          <p:nvPr>
            <p:ph type="ftr" idx="11"/>
          </p:nvPr>
        </p:nvSpPr>
        <p:spPr>
          <a:xfrm>
            <a:off x="2343150" y="4686300"/>
            <a:ext cx="2171700" cy="3429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342900" marR="0" lvl="1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685800" marR="0" lvl="2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028700" marR="0" lvl="3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371600" marR="0" lvl="4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1714500" marR="0" lvl="5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057400" marR="0" lvl="6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2400300" marR="0" lvl="7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2743200" marR="0" lvl="8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42" name="Shape 42"/>
          <p:cNvSpPr txBox="1">
            <a:spLocks noGrp="1"/>
          </p:cNvSpPr>
          <p:nvPr>
            <p:ph type="sldNum" idx="12"/>
          </p:nvPr>
        </p:nvSpPr>
        <p:spPr>
          <a:xfrm>
            <a:off x="4914901" y="4686300"/>
            <a:ext cx="1428749" cy="3429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>
              <a:buSzPct val="25000"/>
            </a:pPr>
            <a:fld id="{00000000-1234-1234-1234-123412341234}" type="slidenum">
              <a:rPr lang="fi-FI" sz="1800" i="1" smtClean="0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pPr>
                <a:buSzPct val="25000"/>
              </a:pPr>
              <a:t>‹#›</a:t>
            </a:fld>
            <a:endParaRPr lang="fi-FI" sz="1800" i="1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053354035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Vertailu"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Shape 44"/>
          <p:cNvSpPr txBox="1">
            <a:spLocks noGrp="1"/>
          </p:cNvSpPr>
          <p:nvPr>
            <p:ph type="title"/>
          </p:nvPr>
        </p:nvSpPr>
        <p:spPr>
          <a:xfrm>
            <a:off x="342900" y="205978"/>
            <a:ext cx="6172200" cy="85725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3429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6858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0287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3716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45" name="Shape 45"/>
          <p:cNvSpPr txBox="1">
            <a:spLocks noGrp="1"/>
          </p:cNvSpPr>
          <p:nvPr>
            <p:ph type="body" idx="1"/>
          </p:nvPr>
        </p:nvSpPr>
        <p:spPr>
          <a:xfrm>
            <a:off x="342900" y="1151334"/>
            <a:ext cx="3030140" cy="47982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8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342900" marR="0" lvl="1" indent="0" algn="l" rtl="0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5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685800" marR="0" lvl="2" indent="0" algn="l" rtl="0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35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028700" marR="0" lvl="3" indent="0" algn="l" rtl="0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2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371600" marR="0" lvl="4" indent="0" algn="l" rtl="0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2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1714500" marR="0" lvl="5" indent="0" algn="l" rtl="0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2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057400" marR="0" lvl="6" indent="0" algn="l" rtl="0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2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2400300" marR="0" lvl="7" indent="0" algn="l" rtl="0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2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2743200" marR="0" lvl="8" indent="0" algn="l" rtl="0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2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46" name="Shape 46"/>
          <p:cNvSpPr txBox="1">
            <a:spLocks noGrp="1"/>
          </p:cNvSpPr>
          <p:nvPr>
            <p:ph type="body" idx="2"/>
          </p:nvPr>
        </p:nvSpPr>
        <p:spPr>
          <a:xfrm>
            <a:off x="342900" y="1631157"/>
            <a:ext cx="3030140" cy="296346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257175" marR="0" lvl="0" indent="-142875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557213" marR="0" lvl="1" indent="-119063" algn="l" rtl="0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5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857250" marR="0" lvl="2" indent="-85725" algn="l" rtl="0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135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200150" marR="0" lvl="3" indent="-95250" algn="l" rtl="0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2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543050" marR="0" lvl="4" indent="-95250" algn="l" rtl="0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2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1885950" marR="0" lvl="5" indent="-95250" algn="l" rtl="0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2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228850" marR="0" lvl="6" indent="-95250" algn="l" rtl="0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2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2571750" marR="0" lvl="7" indent="-95250" algn="l" rtl="0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2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2914650" marR="0" lvl="8" indent="-95250" algn="l" rtl="0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2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47" name="Shape 47"/>
          <p:cNvSpPr txBox="1">
            <a:spLocks noGrp="1"/>
          </p:cNvSpPr>
          <p:nvPr>
            <p:ph type="body" idx="3"/>
          </p:nvPr>
        </p:nvSpPr>
        <p:spPr>
          <a:xfrm>
            <a:off x="3483769" y="1151334"/>
            <a:ext cx="3031331" cy="47982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8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342900" marR="0" lvl="1" indent="0" algn="l" rtl="0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5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685800" marR="0" lvl="2" indent="0" algn="l" rtl="0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35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028700" marR="0" lvl="3" indent="0" algn="l" rtl="0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2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371600" marR="0" lvl="4" indent="0" algn="l" rtl="0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2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1714500" marR="0" lvl="5" indent="0" algn="l" rtl="0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2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057400" marR="0" lvl="6" indent="0" algn="l" rtl="0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2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2400300" marR="0" lvl="7" indent="0" algn="l" rtl="0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2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2743200" marR="0" lvl="8" indent="0" algn="l" rtl="0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2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48" name="Shape 48"/>
          <p:cNvSpPr txBox="1">
            <a:spLocks noGrp="1"/>
          </p:cNvSpPr>
          <p:nvPr>
            <p:ph type="body" idx="4"/>
          </p:nvPr>
        </p:nvSpPr>
        <p:spPr>
          <a:xfrm>
            <a:off x="3483769" y="1631157"/>
            <a:ext cx="3031331" cy="296346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257175" marR="0" lvl="0" indent="-142875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557213" marR="0" lvl="1" indent="-119063" algn="l" rtl="0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5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857250" marR="0" lvl="2" indent="-85725" algn="l" rtl="0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135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200150" marR="0" lvl="3" indent="-95250" algn="l" rtl="0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2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543050" marR="0" lvl="4" indent="-95250" algn="l" rtl="0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2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1885950" marR="0" lvl="5" indent="-95250" algn="l" rtl="0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2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228850" marR="0" lvl="6" indent="-95250" algn="l" rtl="0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2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2571750" marR="0" lvl="7" indent="-95250" algn="l" rtl="0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2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2914650" marR="0" lvl="8" indent="-95250" algn="l" rtl="0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2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49" name="Shape 49"/>
          <p:cNvSpPr txBox="1">
            <a:spLocks noGrp="1"/>
          </p:cNvSpPr>
          <p:nvPr>
            <p:ph type="dt" idx="10"/>
          </p:nvPr>
        </p:nvSpPr>
        <p:spPr>
          <a:xfrm>
            <a:off x="514351" y="4686300"/>
            <a:ext cx="1428749" cy="3429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342900" marR="0" lvl="1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685800" marR="0" lvl="2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028700" marR="0" lvl="3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371600" marR="0" lvl="4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1714500" marR="0" lvl="5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057400" marR="0" lvl="6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2400300" marR="0" lvl="7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2743200" marR="0" lvl="8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50" name="Shape 50"/>
          <p:cNvSpPr txBox="1">
            <a:spLocks noGrp="1"/>
          </p:cNvSpPr>
          <p:nvPr>
            <p:ph type="ftr" idx="11"/>
          </p:nvPr>
        </p:nvSpPr>
        <p:spPr>
          <a:xfrm>
            <a:off x="2343150" y="4686300"/>
            <a:ext cx="2171700" cy="3429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342900" marR="0" lvl="1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685800" marR="0" lvl="2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028700" marR="0" lvl="3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371600" marR="0" lvl="4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1714500" marR="0" lvl="5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057400" marR="0" lvl="6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2400300" marR="0" lvl="7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2743200" marR="0" lvl="8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51" name="Shape 51"/>
          <p:cNvSpPr txBox="1">
            <a:spLocks noGrp="1"/>
          </p:cNvSpPr>
          <p:nvPr>
            <p:ph type="sldNum" idx="12"/>
          </p:nvPr>
        </p:nvSpPr>
        <p:spPr>
          <a:xfrm>
            <a:off x="4914901" y="4686300"/>
            <a:ext cx="1428749" cy="3429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>
              <a:buSzPct val="25000"/>
            </a:pPr>
            <a:fld id="{00000000-1234-1234-1234-123412341234}" type="slidenum">
              <a:rPr lang="fi-FI" sz="1800" i="1" smtClean="0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pPr>
                <a:buSzPct val="25000"/>
              </a:pPr>
              <a:t>‹#›</a:t>
            </a:fld>
            <a:endParaRPr lang="fi-FI" sz="1800" i="1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115724845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Vain otsikko"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Shape 53"/>
          <p:cNvSpPr txBox="1">
            <a:spLocks noGrp="1"/>
          </p:cNvSpPr>
          <p:nvPr>
            <p:ph type="title"/>
          </p:nvPr>
        </p:nvSpPr>
        <p:spPr>
          <a:xfrm>
            <a:off x="514350" y="171450"/>
            <a:ext cx="5829300" cy="685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3429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6858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0287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3716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54" name="Shape 54"/>
          <p:cNvSpPr txBox="1">
            <a:spLocks noGrp="1"/>
          </p:cNvSpPr>
          <p:nvPr>
            <p:ph type="dt" idx="10"/>
          </p:nvPr>
        </p:nvSpPr>
        <p:spPr>
          <a:xfrm>
            <a:off x="514351" y="4686300"/>
            <a:ext cx="1428749" cy="3429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342900" marR="0" lvl="1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685800" marR="0" lvl="2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028700" marR="0" lvl="3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371600" marR="0" lvl="4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1714500" marR="0" lvl="5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057400" marR="0" lvl="6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2400300" marR="0" lvl="7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2743200" marR="0" lvl="8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55" name="Shape 55"/>
          <p:cNvSpPr txBox="1">
            <a:spLocks noGrp="1"/>
          </p:cNvSpPr>
          <p:nvPr>
            <p:ph type="ftr" idx="11"/>
          </p:nvPr>
        </p:nvSpPr>
        <p:spPr>
          <a:xfrm>
            <a:off x="2343150" y="4686300"/>
            <a:ext cx="2171700" cy="3429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342900" marR="0" lvl="1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685800" marR="0" lvl="2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028700" marR="0" lvl="3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371600" marR="0" lvl="4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1714500" marR="0" lvl="5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057400" marR="0" lvl="6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2400300" marR="0" lvl="7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2743200" marR="0" lvl="8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56" name="Shape 56"/>
          <p:cNvSpPr txBox="1">
            <a:spLocks noGrp="1"/>
          </p:cNvSpPr>
          <p:nvPr>
            <p:ph type="sldNum" idx="12"/>
          </p:nvPr>
        </p:nvSpPr>
        <p:spPr>
          <a:xfrm>
            <a:off x="4914901" y="4686300"/>
            <a:ext cx="1428749" cy="3429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>
              <a:buSzPct val="25000"/>
            </a:pPr>
            <a:fld id="{00000000-1234-1234-1234-123412341234}" type="slidenum">
              <a:rPr lang="fi-FI" sz="1800" i="1" smtClean="0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pPr>
                <a:buSzPct val="25000"/>
              </a:pPr>
              <a:t>‹#›</a:t>
            </a:fld>
            <a:endParaRPr lang="fi-FI" sz="1800" i="1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433231124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>
  <p:cSld name="Otsikollinen sisältö"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Shape 58"/>
          <p:cNvSpPr txBox="1">
            <a:spLocks noGrp="1"/>
          </p:cNvSpPr>
          <p:nvPr>
            <p:ph type="title"/>
          </p:nvPr>
        </p:nvSpPr>
        <p:spPr>
          <a:xfrm>
            <a:off x="342900" y="204788"/>
            <a:ext cx="2256235" cy="87153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15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3429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6858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0287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3716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59" name="Shape 59"/>
          <p:cNvSpPr txBox="1">
            <a:spLocks noGrp="1"/>
          </p:cNvSpPr>
          <p:nvPr>
            <p:ph type="body" idx="1"/>
          </p:nvPr>
        </p:nvSpPr>
        <p:spPr>
          <a:xfrm>
            <a:off x="2681287" y="204788"/>
            <a:ext cx="3833813" cy="438983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257175" marR="0" lvl="0" indent="-104775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557213" marR="0" lvl="1" indent="-80963" algn="l" rtl="0">
              <a:spcBef>
                <a:spcPts val="4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21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857250" marR="0" lvl="2" indent="-5715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200150" marR="0" lvl="3" indent="-76200" algn="l" rtl="0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5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543050" marR="0" lvl="4" indent="-76200" algn="l" rtl="0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5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1885950" marR="0" lvl="5" indent="-76200" algn="l" rtl="0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5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228850" marR="0" lvl="6" indent="-76200" algn="l" rtl="0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5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2571750" marR="0" lvl="7" indent="-76200" algn="l" rtl="0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5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2914650" marR="0" lvl="8" indent="-76200" algn="l" rtl="0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5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60" name="Shape 60"/>
          <p:cNvSpPr txBox="1">
            <a:spLocks noGrp="1"/>
          </p:cNvSpPr>
          <p:nvPr>
            <p:ph type="body" idx="2"/>
          </p:nvPr>
        </p:nvSpPr>
        <p:spPr>
          <a:xfrm>
            <a:off x="342900" y="1076326"/>
            <a:ext cx="2256235" cy="351829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21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05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342900" marR="0" lvl="1" indent="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685800" marR="0" lvl="2" indent="0" algn="l" rtl="0"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75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028700" marR="0" lvl="3" indent="0" algn="l" rtl="0">
              <a:spcBef>
                <a:spcPts val="135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675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371600" marR="0" lvl="4" indent="0" algn="l" rtl="0">
              <a:spcBef>
                <a:spcPts val="135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675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1714500" marR="0" lvl="5" indent="0" algn="l" rtl="0">
              <a:spcBef>
                <a:spcPts val="135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675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057400" marR="0" lvl="6" indent="0" algn="l" rtl="0">
              <a:spcBef>
                <a:spcPts val="135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675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2400300" marR="0" lvl="7" indent="0" algn="l" rtl="0">
              <a:spcBef>
                <a:spcPts val="135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675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2743200" marR="0" lvl="8" indent="0" algn="l" rtl="0">
              <a:spcBef>
                <a:spcPts val="135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675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61" name="Shape 61"/>
          <p:cNvSpPr txBox="1">
            <a:spLocks noGrp="1"/>
          </p:cNvSpPr>
          <p:nvPr>
            <p:ph type="dt" idx="10"/>
          </p:nvPr>
        </p:nvSpPr>
        <p:spPr>
          <a:xfrm>
            <a:off x="514351" y="4686300"/>
            <a:ext cx="1428749" cy="3429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342900" marR="0" lvl="1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685800" marR="0" lvl="2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028700" marR="0" lvl="3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371600" marR="0" lvl="4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1714500" marR="0" lvl="5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057400" marR="0" lvl="6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2400300" marR="0" lvl="7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2743200" marR="0" lvl="8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62" name="Shape 62"/>
          <p:cNvSpPr txBox="1">
            <a:spLocks noGrp="1"/>
          </p:cNvSpPr>
          <p:nvPr>
            <p:ph type="ftr" idx="11"/>
          </p:nvPr>
        </p:nvSpPr>
        <p:spPr>
          <a:xfrm>
            <a:off x="2343150" y="4686300"/>
            <a:ext cx="2171700" cy="3429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342900" marR="0" lvl="1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685800" marR="0" lvl="2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028700" marR="0" lvl="3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371600" marR="0" lvl="4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1714500" marR="0" lvl="5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057400" marR="0" lvl="6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2400300" marR="0" lvl="7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2743200" marR="0" lvl="8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63" name="Shape 63"/>
          <p:cNvSpPr txBox="1">
            <a:spLocks noGrp="1"/>
          </p:cNvSpPr>
          <p:nvPr>
            <p:ph type="sldNum" idx="12"/>
          </p:nvPr>
        </p:nvSpPr>
        <p:spPr>
          <a:xfrm>
            <a:off x="4914901" y="4686300"/>
            <a:ext cx="1428749" cy="3429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>
              <a:buSzPct val="25000"/>
            </a:pPr>
            <a:fld id="{00000000-1234-1234-1234-123412341234}" type="slidenum">
              <a:rPr lang="fi-FI" sz="1800" i="1" smtClean="0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pPr>
                <a:buSzPct val="25000"/>
              </a:pPr>
              <a:t>‹#›</a:t>
            </a:fld>
            <a:endParaRPr lang="fi-FI" sz="1800" i="1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5988524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hape 17"/>
          <p:cNvSpPr txBox="1">
            <a:spLocks noGrp="1"/>
          </p:cNvSpPr>
          <p:nvPr>
            <p:ph type="title"/>
          </p:nvPr>
        </p:nvSpPr>
        <p:spPr>
          <a:xfrm>
            <a:off x="233775" y="445025"/>
            <a:ext cx="6390450" cy="5727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8" name="Shape 18"/>
          <p:cNvSpPr txBox="1">
            <a:spLocks noGrp="1"/>
          </p:cNvSpPr>
          <p:nvPr>
            <p:ph type="body" idx="1"/>
          </p:nvPr>
        </p:nvSpPr>
        <p:spPr>
          <a:xfrm>
            <a:off x="233775" y="1152475"/>
            <a:ext cx="6390450" cy="34164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9" name="Shape 19"/>
          <p:cNvSpPr txBox="1">
            <a:spLocks noGrp="1"/>
          </p:cNvSpPr>
          <p:nvPr>
            <p:ph type="sldNum" idx="12"/>
          </p:nvPr>
        </p:nvSpPr>
        <p:spPr>
          <a:xfrm>
            <a:off x="6354343" y="4663216"/>
            <a:ext cx="411525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fld id="{00000000-1234-1234-1234-123412341234}" type="slidenum">
              <a:rPr lang="fi" smtClean="0"/>
              <a:pPr/>
              <a:t>‹#›</a:t>
            </a:fld>
            <a:endParaRPr lang="fi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>
  <p:cSld name="Otsikollinen kuva"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Shape 65"/>
          <p:cNvSpPr txBox="1">
            <a:spLocks noGrp="1"/>
          </p:cNvSpPr>
          <p:nvPr>
            <p:ph type="title"/>
          </p:nvPr>
        </p:nvSpPr>
        <p:spPr>
          <a:xfrm>
            <a:off x="1344217" y="3600450"/>
            <a:ext cx="4114799" cy="42505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15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3429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6858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0287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3716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66" name="Shape 66"/>
          <p:cNvSpPr>
            <a:spLocks noGrp="1"/>
          </p:cNvSpPr>
          <p:nvPr>
            <p:ph type="pic" idx="2"/>
          </p:nvPr>
        </p:nvSpPr>
        <p:spPr>
          <a:xfrm>
            <a:off x="1344217" y="459581"/>
            <a:ext cx="4114799" cy="30861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342900" marR="0" lvl="1" indent="0" algn="l" rtl="0">
              <a:spcBef>
                <a:spcPts val="4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1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685800" marR="0" lvl="2" indent="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028700" marR="0" lvl="3" indent="0" algn="l" rtl="0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5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371600" marR="0" lvl="4" indent="0" algn="l" rtl="0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5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1714500" marR="0" lvl="5" indent="0" algn="l" rtl="0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5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057400" marR="0" lvl="6" indent="0" algn="l" rtl="0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5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2400300" marR="0" lvl="7" indent="0" algn="l" rtl="0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5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2743200" marR="0" lvl="8" indent="0" algn="l" rtl="0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5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67" name="Shape 67"/>
          <p:cNvSpPr txBox="1">
            <a:spLocks noGrp="1"/>
          </p:cNvSpPr>
          <p:nvPr>
            <p:ph type="body" idx="1"/>
          </p:nvPr>
        </p:nvSpPr>
        <p:spPr>
          <a:xfrm>
            <a:off x="1344217" y="4025503"/>
            <a:ext cx="4114799" cy="603646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21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05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342900" marR="0" lvl="1" indent="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685800" marR="0" lvl="2" indent="0" algn="l" rtl="0"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75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028700" marR="0" lvl="3" indent="0" algn="l" rtl="0">
              <a:spcBef>
                <a:spcPts val="135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675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371600" marR="0" lvl="4" indent="0" algn="l" rtl="0">
              <a:spcBef>
                <a:spcPts val="135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675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1714500" marR="0" lvl="5" indent="0" algn="l" rtl="0">
              <a:spcBef>
                <a:spcPts val="135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675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057400" marR="0" lvl="6" indent="0" algn="l" rtl="0">
              <a:spcBef>
                <a:spcPts val="135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675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2400300" marR="0" lvl="7" indent="0" algn="l" rtl="0">
              <a:spcBef>
                <a:spcPts val="135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675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2743200" marR="0" lvl="8" indent="0" algn="l" rtl="0">
              <a:spcBef>
                <a:spcPts val="135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675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68" name="Shape 68"/>
          <p:cNvSpPr txBox="1">
            <a:spLocks noGrp="1"/>
          </p:cNvSpPr>
          <p:nvPr>
            <p:ph type="dt" idx="10"/>
          </p:nvPr>
        </p:nvSpPr>
        <p:spPr>
          <a:xfrm>
            <a:off x="514351" y="4686300"/>
            <a:ext cx="1428749" cy="3429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342900" marR="0" lvl="1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685800" marR="0" lvl="2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028700" marR="0" lvl="3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371600" marR="0" lvl="4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1714500" marR="0" lvl="5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057400" marR="0" lvl="6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2400300" marR="0" lvl="7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2743200" marR="0" lvl="8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69" name="Shape 69"/>
          <p:cNvSpPr txBox="1">
            <a:spLocks noGrp="1"/>
          </p:cNvSpPr>
          <p:nvPr>
            <p:ph type="ftr" idx="11"/>
          </p:nvPr>
        </p:nvSpPr>
        <p:spPr>
          <a:xfrm>
            <a:off x="2343150" y="4686300"/>
            <a:ext cx="2171700" cy="3429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342900" marR="0" lvl="1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685800" marR="0" lvl="2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028700" marR="0" lvl="3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371600" marR="0" lvl="4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1714500" marR="0" lvl="5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057400" marR="0" lvl="6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2400300" marR="0" lvl="7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2743200" marR="0" lvl="8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70" name="Shape 70"/>
          <p:cNvSpPr txBox="1">
            <a:spLocks noGrp="1"/>
          </p:cNvSpPr>
          <p:nvPr>
            <p:ph type="sldNum" idx="12"/>
          </p:nvPr>
        </p:nvSpPr>
        <p:spPr>
          <a:xfrm>
            <a:off x="4914901" y="4686300"/>
            <a:ext cx="1428749" cy="3429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>
              <a:buSzPct val="25000"/>
            </a:pPr>
            <a:fld id="{00000000-1234-1234-1234-123412341234}" type="slidenum">
              <a:rPr lang="fi-FI" sz="1800" i="1" smtClean="0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pPr>
                <a:buSzPct val="25000"/>
              </a:pPr>
              <a:t>‹#›</a:t>
            </a:fld>
            <a:endParaRPr lang="fi-FI" sz="1800" i="1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919853461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>
  <p:cSld name="Otsikko ja pystysuora teksti"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Shape 72"/>
          <p:cNvSpPr txBox="1">
            <a:spLocks noGrp="1"/>
          </p:cNvSpPr>
          <p:nvPr>
            <p:ph type="title"/>
          </p:nvPr>
        </p:nvSpPr>
        <p:spPr>
          <a:xfrm>
            <a:off x="514350" y="171450"/>
            <a:ext cx="5829300" cy="685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3429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6858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0287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3716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73" name="Shape 73"/>
          <p:cNvSpPr txBox="1">
            <a:spLocks noGrp="1"/>
          </p:cNvSpPr>
          <p:nvPr>
            <p:ph type="body" idx="1"/>
          </p:nvPr>
        </p:nvSpPr>
        <p:spPr>
          <a:xfrm rot="5400000">
            <a:off x="1743074" y="-28575"/>
            <a:ext cx="3371850" cy="58293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257175" marR="0" lvl="0" indent="-161925" algn="l" rtl="0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15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557213" marR="0" lvl="1" indent="-128588" algn="l" rtl="0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35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857250" marR="0" lvl="2" indent="-85725" algn="l" rtl="0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135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200150" marR="0" lvl="3" indent="-85725" algn="l" rtl="0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35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543050" marR="0" lvl="4" indent="-85725" algn="l" rtl="0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35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1885950" marR="0" lvl="5" indent="-85725" algn="l" rtl="0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35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228850" marR="0" lvl="6" indent="-85725" algn="l" rtl="0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35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2571750" marR="0" lvl="7" indent="-85725" algn="l" rtl="0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35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2914650" marR="0" lvl="8" indent="-85725" algn="l" rtl="0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35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74" name="Shape 74"/>
          <p:cNvSpPr txBox="1">
            <a:spLocks noGrp="1"/>
          </p:cNvSpPr>
          <p:nvPr>
            <p:ph type="dt" idx="10"/>
          </p:nvPr>
        </p:nvSpPr>
        <p:spPr>
          <a:xfrm>
            <a:off x="514351" y="4686300"/>
            <a:ext cx="1428749" cy="3429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342900" marR="0" lvl="1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685800" marR="0" lvl="2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028700" marR="0" lvl="3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371600" marR="0" lvl="4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1714500" marR="0" lvl="5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057400" marR="0" lvl="6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2400300" marR="0" lvl="7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2743200" marR="0" lvl="8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75" name="Shape 75"/>
          <p:cNvSpPr txBox="1">
            <a:spLocks noGrp="1"/>
          </p:cNvSpPr>
          <p:nvPr>
            <p:ph type="ftr" idx="11"/>
          </p:nvPr>
        </p:nvSpPr>
        <p:spPr>
          <a:xfrm>
            <a:off x="2343150" y="4686300"/>
            <a:ext cx="2171700" cy="3429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342900" marR="0" lvl="1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685800" marR="0" lvl="2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028700" marR="0" lvl="3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371600" marR="0" lvl="4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1714500" marR="0" lvl="5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057400" marR="0" lvl="6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2400300" marR="0" lvl="7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2743200" marR="0" lvl="8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76" name="Shape 76"/>
          <p:cNvSpPr txBox="1">
            <a:spLocks noGrp="1"/>
          </p:cNvSpPr>
          <p:nvPr>
            <p:ph type="sldNum" idx="12"/>
          </p:nvPr>
        </p:nvSpPr>
        <p:spPr>
          <a:xfrm>
            <a:off x="4914901" y="4686300"/>
            <a:ext cx="1428749" cy="3429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>
              <a:buSzPct val="25000"/>
            </a:pPr>
            <a:fld id="{00000000-1234-1234-1234-123412341234}" type="slidenum">
              <a:rPr lang="fi-FI" sz="1800" i="1" smtClean="0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pPr>
                <a:buSzPct val="25000"/>
              </a:pPr>
              <a:t>‹#›</a:t>
            </a:fld>
            <a:endParaRPr lang="fi-FI" sz="1800" i="1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232075629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>
  <p:cSld name="Pystysuora otsikko ja teksti"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Shape 78"/>
          <p:cNvSpPr txBox="1">
            <a:spLocks noGrp="1"/>
          </p:cNvSpPr>
          <p:nvPr>
            <p:ph type="title"/>
          </p:nvPr>
        </p:nvSpPr>
        <p:spPr>
          <a:xfrm rot="5400000">
            <a:off x="3414712" y="1643063"/>
            <a:ext cx="4400550" cy="14573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3429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6858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0287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3716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21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79" name="Shape 79"/>
          <p:cNvSpPr txBox="1">
            <a:spLocks noGrp="1"/>
          </p:cNvSpPr>
          <p:nvPr>
            <p:ph type="body" idx="1"/>
          </p:nvPr>
        </p:nvSpPr>
        <p:spPr>
          <a:xfrm rot="5400000">
            <a:off x="442912" y="242888"/>
            <a:ext cx="4400550" cy="425767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257175" marR="0" lvl="0" indent="-161925" algn="l" rtl="0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15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557213" marR="0" lvl="1" indent="-128588" algn="l" rtl="0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35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857250" marR="0" lvl="2" indent="-85725" algn="l" rtl="0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135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200150" marR="0" lvl="3" indent="-85725" algn="l" rtl="0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35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543050" marR="0" lvl="4" indent="-85725" algn="l" rtl="0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35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1885950" marR="0" lvl="5" indent="-85725" algn="l" rtl="0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35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228850" marR="0" lvl="6" indent="-85725" algn="l" rtl="0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35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2571750" marR="0" lvl="7" indent="-85725" algn="l" rtl="0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35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2914650" marR="0" lvl="8" indent="-85725" algn="l" rtl="0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35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80" name="Shape 80"/>
          <p:cNvSpPr txBox="1">
            <a:spLocks noGrp="1"/>
          </p:cNvSpPr>
          <p:nvPr>
            <p:ph type="dt" idx="10"/>
          </p:nvPr>
        </p:nvSpPr>
        <p:spPr>
          <a:xfrm>
            <a:off x="514351" y="4686300"/>
            <a:ext cx="1428749" cy="3429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342900" marR="0" lvl="1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685800" marR="0" lvl="2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028700" marR="0" lvl="3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371600" marR="0" lvl="4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1714500" marR="0" lvl="5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057400" marR="0" lvl="6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2400300" marR="0" lvl="7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2743200" marR="0" lvl="8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81" name="Shape 81"/>
          <p:cNvSpPr txBox="1">
            <a:spLocks noGrp="1"/>
          </p:cNvSpPr>
          <p:nvPr>
            <p:ph type="ftr" idx="11"/>
          </p:nvPr>
        </p:nvSpPr>
        <p:spPr>
          <a:xfrm>
            <a:off x="2343150" y="4686300"/>
            <a:ext cx="2171700" cy="3429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342900" marR="0" lvl="1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685800" marR="0" lvl="2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028700" marR="0" lvl="3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371600" marR="0" lvl="4" indent="0" algn="l" rtl="0">
              <a:spcBef>
                <a:spcPts val="0"/>
              </a:spcBef>
              <a:spcAft>
                <a:spcPts val="0"/>
              </a:spcAft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1714500" marR="0" lvl="5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057400" marR="0" lvl="6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2400300" marR="0" lvl="7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2743200" marR="0" lvl="8" indent="0" algn="l" rtl="0">
              <a:spcBef>
                <a:spcPts val="0"/>
              </a:spcBef>
              <a:buNone/>
              <a:defRPr sz="1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82" name="Shape 82"/>
          <p:cNvSpPr txBox="1">
            <a:spLocks noGrp="1"/>
          </p:cNvSpPr>
          <p:nvPr>
            <p:ph type="sldNum" idx="12"/>
          </p:nvPr>
        </p:nvSpPr>
        <p:spPr>
          <a:xfrm>
            <a:off x="4914901" y="4686300"/>
            <a:ext cx="1428749" cy="3429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>
              <a:buSzPct val="25000"/>
            </a:pPr>
            <a:fld id="{00000000-1234-1234-1234-123412341234}" type="slidenum">
              <a:rPr lang="fi-FI" sz="1800" i="1" smtClean="0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pPr>
                <a:buSzPct val="25000"/>
              </a:pPr>
              <a:t>‹#›</a:t>
            </a:fld>
            <a:endParaRPr lang="fi-FI" sz="1800" i="1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5465013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ColTx">
  <p:cSld name="Title and two 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hape 21"/>
          <p:cNvSpPr txBox="1">
            <a:spLocks noGrp="1"/>
          </p:cNvSpPr>
          <p:nvPr>
            <p:ph type="title"/>
          </p:nvPr>
        </p:nvSpPr>
        <p:spPr>
          <a:xfrm>
            <a:off x="233775" y="445025"/>
            <a:ext cx="6390450" cy="5727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2" name="Shape 22"/>
          <p:cNvSpPr txBox="1">
            <a:spLocks noGrp="1"/>
          </p:cNvSpPr>
          <p:nvPr>
            <p:ph type="body" idx="1"/>
          </p:nvPr>
        </p:nvSpPr>
        <p:spPr>
          <a:xfrm>
            <a:off x="233775" y="1152475"/>
            <a:ext cx="2999925" cy="34164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buSzPct val="100000"/>
              <a:defRPr sz="1050"/>
            </a:lvl1pPr>
            <a:lvl2pPr lvl="1">
              <a:spcBef>
                <a:spcPts val="0"/>
              </a:spcBef>
              <a:buSzPct val="100000"/>
              <a:defRPr sz="900"/>
            </a:lvl2pPr>
            <a:lvl3pPr lvl="2">
              <a:spcBef>
                <a:spcPts val="0"/>
              </a:spcBef>
              <a:buSzPct val="100000"/>
              <a:defRPr sz="900"/>
            </a:lvl3pPr>
            <a:lvl4pPr lvl="3">
              <a:spcBef>
                <a:spcPts val="0"/>
              </a:spcBef>
              <a:buSzPct val="100000"/>
              <a:defRPr sz="900"/>
            </a:lvl4pPr>
            <a:lvl5pPr lvl="4">
              <a:spcBef>
                <a:spcPts val="0"/>
              </a:spcBef>
              <a:buSzPct val="100000"/>
              <a:defRPr sz="900"/>
            </a:lvl5pPr>
            <a:lvl6pPr lvl="5">
              <a:spcBef>
                <a:spcPts val="0"/>
              </a:spcBef>
              <a:buSzPct val="100000"/>
              <a:defRPr sz="900"/>
            </a:lvl6pPr>
            <a:lvl7pPr lvl="6">
              <a:spcBef>
                <a:spcPts val="0"/>
              </a:spcBef>
              <a:buSzPct val="100000"/>
              <a:defRPr sz="900"/>
            </a:lvl7pPr>
            <a:lvl8pPr lvl="7">
              <a:spcBef>
                <a:spcPts val="0"/>
              </a:spcBef>
              <a:buSzPct val="100000"/>
              <a:defRPr sz="900"/>
            </a:lvl8pPr>
            <a:lvl9pPr lvl="8">
              <a:spcBef>
                <a:spcPts val="0"/>
              </a:spcBef>
              <a:buSzPct val="100000"/>
              <a:defRPr sz="900"/>
            </a:lvl9pPr>
          </a:lstStyle>
          <a:p>
            <a:endParaRPr/>
          </a:p>
        </p:txBody>
      </p:sp>
      <p:sp>
        <p:nvSpPr>
          <p:cNvPr id="23" name="Shape 23"/>
          <p:cNvSpPr txBox="1">
            <a:spLocks noGrp="1"/>
          </p:cNvSpPr>
          <p:nvPr>
            <p:ph type="body" idx="2"/>
          </p:nvPr>
        </p:nvSpPr>
        <p:spPr>
          <a:xfrm>
            <a:off x="3624300" y="1152475"/>
            <a:ext cx="2999925" cy="34164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buSzPct val="100000"/>
              <a:defRPr sz="1050"/>
            </a:lvl1pPr>
            <a:lvl2pPr lvl="1">
              <a:spcBef>
                <a:spcPts val="0"/>
              </a:spcBef>
              <a:buSzPct val="100000"/>
              <a:defRPr sz="900"/>
            </a:lvl2pPr>
            <a:lvl3pPr lvl="2">
              <a:spcBef>
                <a:spcPts val="0"/>
              </a:spcBef>
              <a:buSzPct val="100000"/>
              <a:defRPr sz="900"/>
            </a:lvl3pPr>
            <a:lvl4pPr lvl="3">
              <a:spcBef>
                <a:spcPts val="0"/>
              </a:spcBef>
              <a:buSzPct val="100000"/>
              <a:defRPr sz="900"/>
            </a:lvl4pPr>
            <a:lvl5pPr lvl="4">
              <a:spcBef>
                <a:spcPts val="0"/>
              </a:spcBef>
              <a:buSzPct val="100000"/>
              <a:defRPr sz="900"/>
            </a:lvl5pPr>
            <a:lvl6pPr lvl="5">
              <a:spcBef>
                <a:spcPts val="0"/>
              </a:spcBef>
              <a:buSzPct val="100000"/>
              <a:defRPr sz="900"/>
            </a:lvl6pPr>
            <a:lvl7pPr lvl="6">
              <a:spcBef>
                <a:spcPts val="0"/>
              </a:spcBef>
              <a:buSzPct val="100000"/>
              <a:defRPr sz="900"/>
            </a:lvl7pPr>
            <a:lvl8pPr lvl="7">
              <a:spcBef>
                <a:spcPts val="0"/>
              </a:spcBef>
              <a:buSzPct val="100000"/>
              <a:defRPr sz="900"/>
            </a:lvl8pPr>
            <a:lvl9pPr lvl="8">
              <a:spcBef>
                <a:spcPts val="0"/>
              </a:spcBef>
              <a:buSzPct val="100000"/>
              <a:defRPr sz="900"/>
            </a:lvl9pPr>
          </a:lstStyle>
          <a:p>
            <a:endParaRPr/>
          </a:p>
        </p:txBody>
      </p:sp>
      <p:sp>
        <p:nvSpPr>
          <p:cNvPr id="24" name="Shape 24"/>
          <p:cNvSpPr txBox="1">
            <a:spLocks noGrp="1"/>
          </p:cNvSpPr>
          <p:nvPr>
            <p:ph type="sldNum" idx="12"/>
          </p:nvPr>
        </p:nvSpPr>
        <p:spPr>
          <a:xfrm>
            <a:off x="6354343" y="4663216"/>
            <a:ext cx="411525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fld id="{00000000-1234-1234-1234-123412341234}" type="slidenum">
              <a:rPr lang="fi" smtClean="0"/>
              <a:pPr/>
              <a:t>‹#›</a:t>
            </a:fld>
            <a:endParaRPr lang="fi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Shape 26"/>
          <p:cNvSpPr txBox="1">
            <a:spLocks noGrp="1"/>
          </p:cNvSpPr>
          <p:nvPr>
            <p:ph type="title"/>
          </p:nvPr>
        </p:nvSpPr>
        <p:spPr>
          <a:xfrm>
            <a:off x="233775" y="445025"/>
            <a:ext cx="6390450" cy="5727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7" name="Shape 27"/>
          <p:cNvSpPr txBox="1">
            <a:spLocks noGrp="1"/>
          </p:cNvSpPr>
          <p:nvPr>
            <p:ph type="sldNum" idx="12"/>
          </p:nvPr>
        </p:nvSpPr>
        <p:spPr>
          <a:xfrm>
            <a:off x="6354343" y="4663216"/>
            <a:ext cx="411525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fld id="{00000000-1234-1234-1234-123412341234}" type="slidenum">
              <a:rPr lang="fi" smtClean="0"/>
              <a:pPr/>
              <a:t>‹#›</a:t>
            </a:fld>
            <a:endParaRPr lang="f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One column 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 txBox="1">
            <a:spLocks noGrp="1"/>
          </p:cNvSpPr>
          <p:nvPr>
            <p:ph type="title"/>
          </p:nvPr>
        </p:nvSpPr>
        <p:spPr>
          <a:xfrm>
            <a:off x="233775" y="555600"/>
            <a:ext cx="2106000" cy="7557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lvl="0">
              <a:spcBef>
                <a:spcPts val="0"/>
              </a:spcBef>
              <a:buSzPct val="100000"/>
              <a:defRPr sz="1800"/>
            </a:lvl1pPr>
            <a:lvl2pPr lvl="1">
              <a:spcBef>
                <a:spcPts val="0"/>
              </a:spcBef>
              <a:buSzPct val="100000"/>
              <a:defRPr sz="1800"/>
            </a:lvl2pPr>
            <a:lvl3pPr lvl="2">
              <a:spcBef>
                <a:spcPts val="0"/>
              </a:spcBef>
              <a:buSzPct val="100000"/>
              <a:defRPr sz="1800"/>
            </a:lvl3pPr>
            <a:lvl4pPr lvl="3">
              <a:spcBef>
                <a:spcPts val="0"/>
              </a:spcBef>
              <a:buSzPct val="100000"/>
              <a:defRPr sz="1800"/>
            </a:lvl4pPr>
            <a:lvl5pPr lvl="4">
              <a:spcBef>
                <a:spcPts val="0"/>
              </a:spcBef>
              <a:buSzPct val="100000"/>
              <a:defRPr sz="1800"/>
            </a:lvl5pPr>
            <a:lvl6pPr lvl="5">
              <a:spcBef>
                <a:spcPts val="0"/>
              </a:spcBef>
              <a:buSzPct val="100000"/>
              <a:defRPr sz="1800"/>
            </a:lvl6pPr>
            <a:lvl7pPr lvl="6">
              <a:spcBef>
                <a:spcPts val="0"/>
              </a:spcBef>
              <a:buSzPct val="100000"/>
              <a:defRPr sz="1800"/>
            </a:lvl7pPr>
            <a:lvl8pPr lvl="7">
              <a:spcBef>
                <a:spcPts val="0"/>
              </a:spcBef>
              <a:buSzPct val="100000"/>
              <a:defRPr sz="1800"/>
            </a:lvl8pPr>
            <a:lvl9pPr lvl="8">
              <a:spcBef>
                <a:spcPts val="0"/>
              </a:spcBef>
              <a:buSzPct val="100000"/>
              <a:defRPr sz="1800"/>
            </a:lvl9pPr>
          </a:lstStyle>
          <a:p>
            <a:endParaRPr/>
          </a:p>
        </p:txBody>
      </p:sp>
      <p:sp>
        <p:nvSpPr>
          <p:cNvPr id="30" name="Shape 30"/>
          <p:cNvSpPr txBox="1">
            <a:spLocks noGrp="1"/>
          </p:cNvSpPr>
          <p:nvPr>
            <p:ph type="body" idx="1"/>
          </p:nvPr>
        </p:nvSpPr>
        <p:spPr>
          <a:xfrm>
            <a:off x="233775" y="1389600"/>
            <a:ext cx="2106000" cy="31794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buSzPct val="100000"/>
              <a:defRPr sz="900"/>
            </a:lvl1pPr>
            <a:lvl2pPr lvl="1">
              <a:spcBef>
                <a:spcPts val="0"/>
              </a:spcBef>
              <a:buSzPct val="100000"/>
              <a:defRPr sz="900"/>
            </a:lvl2pPr>
            <a:lvl3pPr lvl="2">
              <a:spcBef>
                <a:spcPts val="0"/>
              </a:spcBef>
              <a:buSzPct val="100000"/>
              <a:defRPr sz="900"/>
            </a:lvl3pPr>
            <a:lvl4pPr lvl="3">
              <a:spcBef>
                <a:spcPts val="0"/>
              </a:spcBef>
              <a:buSzPct val="100000"/>
              <a:defRPr sz="900"/>
            </a:lvl4pPr>
            <a:lvl5pPr lvl="4">
              <a:spcBef>
                <a:spcPts val="0"/>
              </a:spcBef>
              <a:buSzPct val="100000"/>
              <a:defRPr sz="900"/>
            </a:lvl5pPr>
            <a:lvl6pPr lvl="5">
              <a:spcBef>
                <a:spcPts val="0"/>
              </a:spcBef>
              <a:buSzPct val="100000"/>
              <a:defRPr sz="900"/>
            </a:lvl6pPr>
            <a:lvl7pPr lvl="6">
              <a:spcBef>
                <a:spcPts val="0"/>
              </a:spcBef>
              <a:buSzPct val="100000"/>
              <a:defRPr sz="900"/>
            </a:lvl7pPr>
            <a:lvl8pPr lvl="7">
              <a:spcBef>
                <a:spcPts val="0"/>
              </a:spcBef>
              <a:buSzPct val="100000"/>
              <a:defRPr sz="900"/>
            </a:lvl8pPr>
            <a:lvl9pPr lvl="8">
              <a:spcBef>
                <a:spcPts val="0"/>
              </a:spcBef>
              <a:buSzPct val="100000"/>
              <a:defRPr sz="900"/>
            </a:lvl9pPr>
          </a:lstStyle>
          <a:p>
            <a:endParaRPr/>
          </a:p>
        </p:txBody>
      </p:sp>
      <p:sp>
        <p:nvSpPr>
          <p:cNvPr id="31" name="Shape 31"/>
          <p:cNvSpPr txBox="1">
            <a:spLocks noGrp="1"/>
          </p:cNvSpPr>
          <p:nvPr>
            <p:ph type="sldNum" idx="12"/>
          </p:nvPr>
        </p:nvSpPr>
        <p:spPr>
          <a:xfrm>
            <a:off x="6354343" y="4663216"/>
            <a:ext cx="411525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fld id="{00000000-1234-1234-1234-123412341234}" type="slidenum">
              <a:rPr lang="fi" smtClean="0"/>
              <a:pPr/>
              <a:t>‹#›</a:t>
            </a:fld>
            <a:endParaRPr lang="f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Main 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Shape 33"/>
          <p:cNvSpPr txBox="1">
            <a:spLocks noGrp="1"/>
          </p:cNvSpPr>
          <p:nvPr>
            <p:ph type="title"/>
          </p:nvPr>
        </p:nvSpPr>
        <p:spPr>
          <a:xfrm>
            <a:off x="367688" y="450150"/>
            <a:ext cx="4775850" cy="4090800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 lvl="0">
              <a:spcBef>
                <a:spcPts val="0"/>
              </a:spcBef>
              <a:buSzPct val="100000"/>
              <a:defRPr sz="3600"/>
            </a:lvl1pPr>
            <a:lvl2pPr lvl="1">
              <a:spcBef>
                <a:spcPts val="0"/>
              </a:spcBef>
              <a:buSzPct val="100000"/>
              <a:defRPr sz="3600"/>
            </a:lvl2pPr>
            <a:lvl3pPr lvl="2">
              <a:spcBef>
                <a:spcPts val="0"/>
              </a:spcBef>
              <a:buSzPct val="100000"/>
              <a:defRPr sz="3600"/>
            </a:lvl3pPr>
            <a:lvl4pPr lvl="3">
              <a:spcBef>
                <a:spcPts val="0"/>
              </a:spcBef>
              <a:buSzPct val="100000"/>
              <a:defRPr sz="3600"/>
            </a:lvl4pPr>
            <a:lvl5pPr lvl="4">
              <a:spcBef>
                <a:spcPts val="0"/>
              </a:spcBef>
              <a:buSzPct val="100000"/>
              <a:defRPr sz="3600"/>
            </a:lvl5pPr>
            <a:lvl6pPr lvl="5">
              <a:spcBef>
                <a:spcPts val="0"/>
              </a:spcBef>
              <a:buSzPct val="100000"/>
              <a:defRPr sz="3600"/>
            </a:lvl6pPr>
            <a:lvl7pPr lvl="6">
              <a:spcBef>
                <a:spcPts val="0"/>
              </a:spcBef>
              <a:buSzPct val="100000"/>
              <a:defRPr sz="3600"/>
            </a:lvl7pPr>
            <a:lvl8pPr lvl="7">
              <a:spcBef>
                <a:spcPts val="0"/>
              </a:spcBef>
              <a:buSzPct val="100000"/>
              <a:defRPr sz="3600"/>
            </a:lvl8pPr>
            <a:lvl9pPr lvl="8">
              <a:spcBef>
                <a:spcPts val="0"/>
              </a:spcBef>
              <a:buSzPct val="100000"/>
              <a:defRPr sz="3600"/>
            </a:lvl9pPr>
          </a:lstStyle>
          <a:p>
            <a:endParaRPr/>
          </a:p>
        </p:txBody>
      </p:sp>
      <p:sp>
        <p:nvSpPr>
          <p:cNvPr id="34" name="Shape 34"/>
          <p:cNvSpPr txBox="1">
            <a:spLocks noGrp="1"/>
          </p:cNvSpPr>
          <p:nvPr>
            <p:ph type="sldNum" idx="12"/>
          </p:nvPr>
        </p:nvSpPr>
        <p:spPr>
          <a:xfrm>
            <a:off x="6354343" y="4663216"/>
            <a:ext cx="411525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fld id="{00000000-1234-1234-1234-123412341234}" type="slidenum">
              <a:rPr lang="fi" smtClean="0"/>
              <a:pPr/>
              <a:t>‹#›</a:t>
            </a:fld>
            <a:endParaRPr lang="f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Section title and 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Shape 36"/>
          <p:cNvSpPr/>
          <p:nvPr/>
        </p:nvSpPr>
        <p:spPr>
          <a:xfrm>
            <a:off x="3429000" y="-125"/>
            <a:ext cx="3429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lIns="68569" tIns="68569" rIns="68569" bIns="68569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sz="1050"/>
          </a:p>
        </p:txBody>
      </p:sp>
      <p:sp>
        <p:nvSpPr>
          <p:cNvPr id="37" name="Shape 37"/>
          <p:cNvSpPr txBox="1">
            <a:spLocks noGrp="1"/>
          </p:cNvSpPr>
          <p:nvPr>
            <p:ph type="title"/>
          </p:nvPr>
        </p:nvSpPr>
        <p:spPr>
          <a:xfrm>
            <a:off x="199125" y="1233175"/>
            <a:ext cx="3033900" cy="14823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lvl="0" algn="ctr">
              <a:spcBef>
                <a:spcPts val="0"/>
              </a:spcBef>
              <a:buSzPct val="100000"/>
              <a:defRPr sz="3150"/>
            </a:lvl1pPr>
            <a:lvl2pPr lvl="1" algn="ctr">
              <a:spcBef>
                <a:spcPts val="0"/>
              </a:spcBef>
              <a:buSzPct val="100000"/>
              <a:defRPr sz="3150"/>
            </a:lvl2pPr>
            <a:lvl3pPr lvl="2" algn="ctr">
              <a:spcBef>
                <a:spcPts val="0"/>
              </a:spcBef>
              <a:buSzPct val="100000"/>
              <a:defRPr sz="3150"/>
            </a:lvl3pPr>
            <a:lvl4pPr lvl="3" algn="ctr">
              <a:spcBef>
                <a:spcPts val="0"/>
              </a:spcBef>
              <a:buSzPct val="100000"/>
              <a:defRPr sz="3150"/>
            </a:lvl4pPr>
            <a:lvl5pPr lvl="4" algn="ctr">
              <a:spcBef>
                <a:spcPts val="0"/>
              </a:spcBef>
              <a:buSzPct val="100000"/>
              <a:defRPr sz="3150"/>
            </a:lvl5pPr>
            <a:lvl6pPr lvl="5" algn="ctr">
              <a:spcBef>
                <a:spcPts val="0"/>
              </a:spcBef>
              <a:buSzPct val="100000"/>
              <a:defRPr sz="3150"/>
            </a:lvl6pPr>
            <a:lvl7pPr lvl="6" algn="ctr">
              <a:spcBef>
                <a:spcPts val="0"/>
              </a:spcBef>
              <a:buSzPct val="100000"/>
              <a:defRPr sz="3150"/>
            </a:lvl7pPr>
            <a:lvl8pPr lvl="7" algn="ctr">
              <a:spcBef>
                <a:spcPts val="0"/>
              </a:spcBef>
              <a:buSzPct val="100000"/>
              <a:defRPr sz="3150"/>
            </a:lvl8pPr>
            <a:lvl9pPr lvl="8" algn="ctr">
              <a:spcBef>
                <a:spcPts val="0"/>
              </a:spcBef>
              <a:buSzPct val="100000"/>
              <a:defRPr sz="3150"/>
            </a:lvl9pPr>
          </a:lstStyle>
          <a:p>
            <a:endParaRPr/>
          </a:p>
        </p:txBody>
      </p:sp>
      <p:sp>
        <p:nvSpPr>
          <p:cNvPr id="38" name="Shape 38"/>
          <p:cNvSpPr txBox="1">
            <a:spLocks noGrp="1"/>
          </p:cNvSpPr>
          <p:nvPr>
            <p:ph type="subTitle" idx="1"/>
          </p:nvPr>
        </p:nvSpPr>
        <p:spPr>
          <a:xfrm>
            <a:off x="199125" y="2803075"/>
            <a:ext cx="3033900" cy="12351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1575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1575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1575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1575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1575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1575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1575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1575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1575"/>
            </a:lvl9pPr>
          </a:lstStyle>
          <a:p>
            <a:endParaRPr/>
          </a:p>
        </p:txBody>
      </p:sp>
      <p:sp>
        <p:nvSpPr>
          <p:cNvPr id="39" name="Shape 39"/>
          <p:cNvSpPr txBox="1">
            <a:spLocks noGrp="1"/>
          </p:cNvSpPr>
          <p:nvPr>
            <p:ph type="body" idx="2"/>
          </p:nvPr>
        </p:nvSpPr>
        <p:spPr>
          <a:xfrm>
            <a:off x="3704625" y="724075"/>
            <a:ext cx="2877750" cy="3695100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0" name="Shape 40"/>
          <p:cNvSpPr txBox="1">
            <a:spLocks noGrp="1"/>
          </p:cNvSpPr>
          <p:nvPr>
            <p:ph type="sldNum" idx="12"/>
          </p:nvPr>
        </p:nvSpPr>
        <p:spPr>
          <a:xfrm>
            <a:off x="6354343" y="4663216"/>
            <a:ext cx="411525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fld id="{00000000-1234-1234-1234-123412341234}" type="slidenum">
              <a:rPr lang="fi" smtClean="0"/>
              <a:pPr/>
              <a:t>‹#›</a:t>
            </a:fld>
            <a:endParaRPr lang="fi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Caption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Shape 42"/>
          <p:cNvSpPr txBox="1">
            <a:spLocks noGrp="1"/>
          </p:cNvSpPr>
          <p:nvPr>
            <p:ph type="body" idx="1"/>
          </p:nvPr>
        </p:nvSpPr>
        <p:spPr>
          <a:xfrm>
            <a:off x="233775" y="4230575"/>
            <a:ext cx="4499100" cy="605100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1pPr>
          </a:lstStyle>
          <a:p>
            <a:endParaRPr/>
          </a:p>
        </p:txBody>
      </p:sp>
      <p:sp>
        <p:nvSpPr>
          <p:cNvPr id="43" name="Shape 43"/>
          <p:cNvSpPr txBox="1">
            <a:spLocks noGrp="1"/>
          </p:cNvSpPr>
          <p:nvPr>
            <p:ph type="sldNum" idx="12"/>
          </p:nvPr>
        </p:nvSpPr>
        <p:spPr>
          <a:xfrm>
            <a:off x="6354343" y="4663216"/>
            <a:ext cx="411525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fld id="{00000000-1234-1234-1234-123412341234}" type="slidenum">
              <a:rPr lang="fi" smtClean="0"/>
              <a:pPr/>
              <a:t>‹#›</a:t>
            </a:fld>
            <a:endParaRPr lang="fi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image" Target="../media/image1.jpeg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theme" Target="../theme/theme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9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24.xml"/><Relationship Id="rId7" Type="http://schemas.openxmlformats.org/officeDocument/2006/relationships/slideLayout" Target="../slideLayouts/slideLayout28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3.xml"/><Relationship Id="rId1" Type="http://schemas.openxmlformats.org/officeDocument/2006/relationships/slideLayout" Target="../slideLayouts/slideLayout22.xml"/><Relationship Id="rId6" Type="http://schemas.openxmlformats.org/officeDocument/2006/relationships/slideLayout" Target="../slideLayouts/slideLayout27.xml"/><Relationship Id="rId11" Type="http://schemas.openxmlformats.org/officeDocument/2006/relationships/slideLayout" Target="../slideLayouts/slideLayout32.xml"/><Relationship Id="rId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31.xml"/><Relationship Id="rId4" Type="http://schemas.openxmlformats.org/officeDocument/2006/relationships/slideLayout" Target="../slideLayouts/slideLayout25.xml"/><Relationship Id="rId9" Type="http://schemas.openxmlformats.org/officeDocument/2006/relationships/slideLayout" Target="../slideLayouts/slideLayout3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 txBox="1">
            <a:spLocks noGrp="1"/>
          </p:cNvSpPr>
          <p:nvPr>
            <p:ph type="title"/>
          </p:nvPr>
        </p:nvSpPr>
        <p:spPr>
          <a:xfrm>
            <a:off x="233775" y="445025"/>
            <a:ext cx="6390450" cy="5727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body" idx="1"/>
          </p:nvPr>
        </p:nvSpPr>
        <p:spPr>
          <a:xfrm>
            <a:off x="233775" y="1152475"/>
            <a:ext cx="6390450" cy="3416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SzPct val="100000"/>
              <a:defRPr sz="1800">
                <a:solidFill>
                  <a:schemeClr val="dk2"/>
                </a:solidFill>
              </a:defRPr>
            </a:lvl1pPr>
            <a:lvl2pPr lvl="1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2pPr>
            <a:lvl3pPr lvl="2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3pPr>
            <a:lvl4pPr lvl="3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4pPr>
            <a:lvl5pPr lvl="4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5pPr>
            <a:lvl6pPr lvl="5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6pPr>
            <a:lvl7pPr lvl="6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7pPr>
            <a:lvl8pPr lvl="7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8pPr>
            <a:lvl9pPr lvl="8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sldNum" idx="12"/>
          </p:nvPr>
        </p:nvSpPr>
        <p:spPr>
          <a:xfrm>
            <a:off x="6354343" y="4663216"/>
            <a:ext cx="411525" cy="393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algn="r"/>
            <a:fld id="{00000000-1234-1234-1234-123412341234}" type="slidenum">
              <a:rPr lang="fi" sz="750" smtClean="0">
                <a:solidFill>
                  <a:schemeClr val="dk2"/>
                </a:solidFill>
              </a:rPr>
              <a:pPr algn="r"/>
              <a:t>‹#›</a:t>
            </a:fld>
            <a:endParaRPr lang="fi" sz="750">
              <a:solidFill>
                <a:schemeClr val="dk2"/>
              </a:solidFill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" name="Shape 51"/>
          <p:cNvPicPr preferRelativeResize="0"/>
          <p:nvPr/>
        </p:nvPicPr>
        <p:blipFill rotWithShape="1">
          <a:blip r:embed="rId12">
            <a:alphaModFix/>
          </a:blip>
          <a:srcRect/>
          <a:stretch/>
        </p:blipFill>
        <p:spPr>
          <a:xfrm>
            <a:off x="0" y="0"/>
            <a:ext cx="685800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52" name="Shape 52"/>
          <p:cNvSpPr txBox="1">
            <a:spLocks noGrp="1"/>
          </p:cNvSpPr>
          <p:nvPr>
            <p:ph type="title"/>
          </p:nvPr>
        </p:nvSpPr>
        <p:spPr>
          <a:xfrm>
            <a:off x="514350" y="171450"/>
            <a:ext cx="5829300" cy="685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53" name="Shape 53"/>
          <p:cNvSpPr txBox="1">
            <a:spLocks noGrp="1"/>
          </p:cNvSpPr>
          <p:nvPr>
            <p:ph type="body" idx="1"/>
          </p:nvPr>
        </p:nvSpPr>
        <p:spPr>
          <a:xfrm>
            <a:off x="514350" y="1200150"/>
            <a:ext cx="5829300" cy="3372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2159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742950" marR="0" lvl="1" indent="-17145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143000" marR="0" lvl="2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600200" marR="0" lvl="3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057400" marR="0" lvl="4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514600" marR="0" lvl="5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971800" marR="0" lvl="6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429000" marR="0" lvl="7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886200" marR="0" lvl="8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54" name="Shape 54"/>
          <p:cNvSpPr txBox="1"/>
          <p:nvPr/>
        </p:nvSpPr>
        <p:spPr>
          <a:xfrm>
            <a:off x="171450" y="4840001"/>
            <a:ext cx="2571750" cy="205800"/>
          </a:xfrm>
          <a:prstGeom prst="rect">
            <a:avLst/>
          </a:prstGeom>
          <a:noFill/>
          <a:ln>
            <a:noFill/>
          </a:ln>
        </p:spPr>
        <p:txBody>
          <a:bodyPr lIns="68569" tIns="34275" rIns="68569" bIns="34275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fi" sz="900" b="0" i="0" u="none" strike="noStrike" cap="none">
                <a:solidFill>
                  <a:schemeClr val="accent1"/>
                </a:solidFill>
                <a:latin typeface="Verdana"/>
                <a:ea typeface="Verdana"/>
                <a:cs typeface="Verdana"/>
                <a:sym typeface="Verdana"/>
              </a:rPr>
              <a:t>Forum 3</a:t>
            </a: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60" r:id="rId1"/>
    <p:sldLayoutId id="2147483661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Shape 10"/>
          <p:cNvPicPr preferRelativeResize="0"/>
          <p:nvPr/>
        </p:nvPicPr>
        <p:blipFill rotWithShape="1">
          <a:blip r:embed="rId13">
            <a:alphaModFix/>
          </a:blip>
          <a:srcRect/>
          <a:stretch/>
        </p:blipFill>
        <p:spPr>
          <a:xfrm>
            <a:off x="0" y="0"/>
            <a:ext cx="685800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Shape 11"/>
          <p:cNvSpPr txBox="1">
            <a:spLocks noGrp="1"/>
          </p:cNvSpPr>
          <p:nvPr>
            <p:ph type="title"/>
          </p:nvPr>
        </p:nvSpPr>
        <p:spPr>
          <a:xfrm>
            <a:off x="514350" y="171450"/>
            <a:ext cx="5829300" cy="685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12" name="Shape 12"/>
          <p:cNvSpPr txBox="1">
            <a:spLocks noGrp="1"/>
          </p:cNvSpPr>
          <p:nvPr>
            <p:ph type="body" idx="1"/>
          </p:nvPr>
        </p:nvSpPr>
        <p:spPr>
          <a:xfrm>
            <a:off x="514350" y="1200150"/>
            <a:ext cx="5829300" cy="337185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2159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742950" marR="0" lvl="1" indent="-17145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143000" marR="0" lvl="2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600200" marR="0" lvl="3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057400" marR="0" lvl="4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514600" marR="0" lvl="5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971800" marR="0" lvl="6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429000" marR="0" lvl="7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886200" marR="0" lvl="8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13" name="Shape 13"/>
          <p:cNvSpPr txBox="1"/>
          <p:nvPr/>
        </p:nvSpPr>
        <p:spPr>
          <a:xfrm>
            <a:off x="171450" y="4840002"/>
            <a:ext cx="2571750" cy="205978"/>
          </a:xfrm>
          <a:prstGeom prst="rect">
            <a:avLst/>
          </a:prstGeom>
          <a:noFill/>
          <a:ln>
            <a:noFill/>
          </a:ln>
        </p:spPr>
        <p:txBody>
          <a:bodyPr lIns="68569" tIns="34275" rIns="68569" bIns="34275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fi-FI" sz="900" b="0" i="0" u="none" strike="noStrike" cap="none">
                <a:solidFill>
                  <a:schemeClr val="accent1"/>
                </a:solidFill>
                <a:latin typeface="Verdana"/>
                <a:ea typeface="Verdana"/>
                <a:cs typeface="Verdana"/>
                <a:sym typeface="Verdana"/>
              </a:rPr>
              <a:t>Forum 3</a:t>
            </a:r>
          </a:p>
        </p:txBody>
      </p:sp>
    </p:spTree>
    <p:extLst>
      <p:ext uri="{BB962C8B-B14F-4D97-AF65-F5344CB8AC3E}">
        <p14:creationId xmlns:p14="http://schemas.microsoft.com/office/powerpoint/2010/main" xmlns="" val="2905100356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worldometers.info/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Shape 88"/>
          <p:cNvSpPr txBox="1"/>
          <p:nvPr/>
        </p:nvSpPr>
        <p:spPr>
          <a:xfrm>
            <a:off x="3200400" y="1485901"/>
            <a:ext cx="1955515" cy="900245"/>
          </a:xfrm>
          <a:prstGeom prst="rect">
            <a:avLst/>
          </a:prstGeom>
          <a:noFill/>
          <a:ln>
            <a:noFill/>
          </a:ln>
        </p:spPr>
        <p:txBody>
          <a:bodyPr lIns="68569" tIns="34275" rIns="68569" bIns="34275" anchor="t" anchorCtr="0">
            <a:noAutofit/>
          </a:bodyPr>
          <a:lstStyle/>
          <a:p>
            <a:pPr defTabSz="685800">
              <a:buClr>
                <a:srgbClr val="FFFFFF"/>
              </a:buClr>
              <a:buSzPct val="25000"/>
            </a:pPr>
            <a:r>
              <a:rPr lang="fi-FI" sz="1800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rPr>
              <a:t>Luku x</a:t>
            </a:r>
          </a:p>
          <a:p>
            <a:pPr defTabSz="685800">
              <a:buClr>
                <a:srgbClr val="000000"/>
              </a:buClr>
            </a:pPr>
            <a:endParaRPr sz="1800">
              <a:solidFill>
                <a:srgbClr val="FFFFFF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defTabSz="685800">
              <a:buClr>
                <a:srgbClr val="FFFFFF"/>
              </a:buClr>
              <a:buSzPct val="25000"/>
            </a:pPr>
            <a:r>
              <a:rPr lang="fi-FI" sz="1800" b="1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rPr>
              <a:t>Luvun otsikko</a:t>
            </a:r>
          </a:p>
        </p:txBody>
      </p:sp>
      <p:pic>
        <p:nvPicPr>
          <p:cNvPr id="89" name="Shape 89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685800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90" name="Shape 90"/>
          <p:cNvSpPr txBox="1"/>
          <p:nvPr/>
        </p:nvSpPr>
        <p:spPr>
          <a:xfrm>
            <a:off x="3200400" y="1671525"/>
            <a:ext cx="3298752" cy="1305591"/>
          </a:xfrm>
          <a:prstGeom prst="rect">
            <a:avLst/>
          </a:prstGeom>
          <a:noFill/>
          <a:ln>
            <a:noFill/>
          </a:ln>
        </p:spPr>
        <p:txBody>
          <a:bodyPr lIns="68569" tIns="34275" rIns="68569" bIns="34275" anchor="t" anchorCtr="0">
            <a:noAutofit/>
          </a:bodyPr>
          <a:lstStyle/>
          <a:p>
            <a:pPr defTabSz="685800">
              <a:buClr>
                <a:srgbClr val="FFFFFF"/>
              </a:buClr>
              <a:buSzPct val="25000"/>
            </a:pPr>
            <a:r>
              <a:rPr lang="fi-FI" sz="1800" dirty="0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rPr>
              <a:t>Luku 19</a:t>
            </a:r>
          </a:p>
          <a:p>
            <a:pPr defTabSz="685800">
              <a:buClr>
                <a:srgbClr val="000000"/>
              </a:buClr>
            </a:pPr>
            <a:endParaRPr sz="1800" dirty="0">
              <a:solidFill>
                <a:srgbClr val="FFFFFF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defTabSz="685800">
              <a:buClr>
                <a:srgbClr val="FFFFFF"/>
              </a:buClr>
              <a:buSzPct val="25000"/>
            </a:pPr>
            <a:r>
              <a:rPr lang="fi-FI" sz="1800" b="1" dirty="0" err="1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rPr>
              <a:t>Keskinäis</a:t>
            </a:r>
            <a:r>
              <a:rPr lang="fi-FI" sz="1800" b="1" dirty="0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rPr>
              <a:t>-riippuvuuksien maailmassa</a:t>
            </a:r>
          </a:p>
        </p:txBody>
      </p:sp>
    </p:spTree>
    <p:extLst>
      <p:ext uri="{BB962C8B-B14F-4D97-AF65-F5344CB8AC3E}">
        <p14:creationId xmlns:p14="http://schemas.microsoft.com/office/powerpoint/2010/main" xmlns="" val="15433317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Shape 136"/>
          <p:cNvSpPr txBox="1">
            <a:spLocks noGrp="1"/>
          </p:cNvSpPr>
          <p:nvPr>
            <p:ph type="title"/>
          </p:nvPr>
        </p:nvSpPr>
        <p:spPr>
          <a:xfrm>
            <a:off x="358184" y="452548"/>
            <a:ext cx="6141631" cy="514350"/>
          </a:xfrm>
          <a:prstGeom prst="rect">
            <a:avLst/>
          </a:prstGeom>
          <a:noFill/>
          <a:ln>
            <a:noFill/>
          </a:ln>
        </p:spPr>
        <p:txBody>
          <a:bodyPr lIns="68569" tIns="34275" rIns="68569" bIns="34275" anchor="ctr" anchorCtr="0">
            <a:noAutofit/>
          </a:bodyPr>
          <a:lstStyle/>
          <a:p>
            <a:pPr>
              <a:buSzPct val="25000"/>
            </a:pPr>
            <a:r>
              <a:rPr lang="fi" sz="2800" dirty="0"/>
              <a:t>Maailman muutos tällä sekunnilla</a:t>
            </a:r>
          </a:p>
        </p:txBody>
      </p:sp>
      <p:sp>
        <p:nvSpPr>
          <p:cNvPr id="137" name="Shape 137"/>
          <p:cNvSpPr txBox="1">
            <a:spLocks noGrp="1"/>
          </p:cNvSpPr>
          <p:nvPr>
            <p:ph type="body" idx="1"/>
          </p:nvPr>
        </p:nvSpPr>
        <p:spPr>
          <a:xfrm>
            <a:off x="670515" y="1394193"/>
            <a:ext cx="5829300" cy="3156541"/>
          </a:xfrm>
          <a:prstGeom prst="rect">
            <a:avLst/>
          </a:prstGeom>
          <a:noFill/>
          <a:ln>
            <a:noFill/>
          </a:ln>
        </p:spPr>
        <p:txBody>
          <a:bodyPr lIns="68569" tIns="34275" rIns="68569" bIns="34275" anchor="t" anchorCtr="0">
            <a:noAutofit/>
          </a:bodyPr>
          <a:lstStyle/>
          <a:p>
            <a:pPr marL="0" indent="0">
              <a:buNone/>
            </a:pPr>
            <a:r>
              <a:rPr lang="fi" dirty="0"/>
              <a:t>Tutustu maailman muutosta kuvaavaan </a:t>
            </a:r>
            <a:r>
              <a:rPr lang="fi" dirty="0" smtClean="0"/>
              <a:t>sivustoon.</a:t>
            </a:r>
            <a:endParaRPr lang="fi" dirty="0"/>
          </a:p>
          <a:p>
            <a:pPr marL="0" indent="0">
              <a:buNone/>
            </a:pPr>
            <a:r>
              <a:rPr lang="fi" u="sng" dirty="0">
                <a:solidFill>
                  <a:schemeClr val="hlink"/>
                </a:solidFill>
                <a:hlinkClick r:id="rId3"/>
              </a:rPr>
              <a:t>http://www.worldometers.info</a:t>
            </a:r>
            <a:r>
              <a:rPr lang="fi" u="sng" dirty="0" smtClean="0">
                <a:solidFill>
                  <a:schemeClr val="hlink"/>
                </a:solidFill>
                <a:hlinkClick r:id="rId3"/>
              </a:rPr>
              <a:t>/</a:t>
            </a:r>
            <a:endParaRPr lang="fi" dirty="0">
              <a:solidFill>
                <a:schemeClr val="tx1"/>
              </a:solidFill>
              <a:hlinkClick r:id="rId3"/>
            </a:endParaRPr>
          </a:p>
          <a:p>
            <a:pPr marL="0" indent="0">
              <a:buNone/>
            </a:pPr>
            <a:endParaRPr lang="fi" u="sng" dirty="0">
              <a:solidFill>
                <a:schemeClr val="hlink"/>
              </a:solidFill>
              <a:hlinkClick r:id="rId3"/>
            </a:endParaRPr>
          </a:p>
          <a:p>
            <a:pPr marL="0" indent="0">
              <a:buNone/>
            </a:pPr>
            <a:r>
              <a:rPr lang="fi" b="1" dirty="0">
                <a:solidFill>
                  <a:schemeClr val="tx1"/>
                </a:solidFill>
              </a:rPr>
              <a:t>Tehtävät</a:t>
            </a:r>
            <a:endParaRPr lang="fi" b="1" dirty="0">
              <a:solidFill>
                <a:schemeClr val="tx1"/>
              </a:solidFill>
              <a:hlinkClick r:id="rId3"/>
            </a:endParaRPr>
          </a:p>
          <a:p>
            <a:pPr marL="171450" indent="0">
              <a:buNone/>
            </a:pPr>
            <a:endParaRPr lang="fi" dirty="0">
              <a:solidFill>
                <a:srgbClr val="FF0000"/>
              </a:solidFill>
            </a:endParaRPr>
          </a:p>
          <a:p>
            <a:pPr marL="342900" indent="-342900">
              <a:buFont typeface="+mj-lt"/>
              <a:buAutoNum type="arabicPeriod"/>
            </a:pPr>
            <a:r>
              <a:rPr lang="fi" dirty="0"/>
              <a:t>Mitkä muutoksista ovat mielestäsi maailman tulevaisuuden kannalta merkittävimpiä? Perustele.</a:t>
            </a:r>
          </a:p>
          <a:p>
            <a:pPr marL="342900" indent="-342900">
              <a:buFont typeface="+mj-lt"/>
              <a:buAutoNum type="arabicPeriod"/>
            </a:pPr>
            <a:r>
              <a:rPr lang="fi" dirty="0"/>
              <a:t>Mitkä muutoksista liittyvät selvästi ilmastonmuutokseen?</a:t>
            </a:r>
          </a:p>
          <a:p>
            <a:pPr marL="342900" indent="-342900">
              <a:buFont typeface="+mj-lt"/>
              <a:buAutoNum type="arabicPeriod"/>
            </a:pPr>
            <a:r>
              <a:rPr lang="fi" dirty="0"/>
              <a:t>Mitkä muutoksista liittyvät digitalisaatioon?</a:t>
            </a:r>
          </a:p>
          <a:p>
            <a:pPr marL="342900" indent="-342900">
              <a:buFont typeface="+mj-lt"/>
              <a:buAutoNum type="arabicPeriod"/>
            </a:pPr>
            <a:r>
              <a:rPr lang="fi" dirty="0"/>
              <a:t>Mitkä luvuista </a:t>
            </a:r>
            <a:r>
              <a:rPr lang="fi" dirty="0" smtClean="0"/>
              <a:t>huolestuttavat </a:t>
            </a:r>
            <a:r>
              <a:rPr lang="fi" dirty="0"/>
              <a:t>sinua eniten? Perustele.</a:t>
            </a:r>
          </a:p>
          <a:p>
            <a:pPr marL="342900" indent="-342900">
              <a:buFont typeface="+mj-lt"/>
              <a:buAutoNum type="arabicPeriod"/>
            </a:pPr>
            <a:r>
              <a:rPr lang="fi" smtClean="0"/>
              <a:t>Onko </a:t>
            </a:r>
            <a:r>
              <a:rPr lang="fi" dirty="0"/>
              <a:t>luvuissa </a:t>
            </a:r>
            <a:r>
              <a:rPr lang="fi"/>
              <a:t>jotain</a:t>
            </a:r>
            <a:r>
              <a:rPr lang="fi" smtClean="0"/>
              <a:t>, mikä ilahduttaa </a:t>
            </a:r>
            <a:r>
              <a:rPr lang="fi" dirty="0"/>
              <a:t>sinua? Perustele.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imple-light-2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Blank Presentation">
  <a:themeElements>
    <a:clrScheme name="Blank Presentation 4">
      <a:dk1>
        <a:srgbClr val="000000"/>
      </a:dk1>
      <a:lt1>
        <a:srgbClr val="DEF6F1"/>
      </a:lt1>
      <a:dk2>
        <a:srgbClr val="000000"/>
      </a:dk2>
      <a:lt2>
        <a:srgbClr val="969696"/>
      </a:lt2>
      <a:accent1>
        <a:srgbClr val="FFFFFF"/>
      </a:accent1>
      <a:accent2>
        <a:srgbClr val="8DC6FF"/>
      </a:accent2>
      <a:accent3>
        <a:srgbClr val="ECFAF7"/>
      </a:accent3>
      <a:accent4>
        <a:srgbClr val="000000"/>
      </a:accent4>
      <a:accent5>
        <a:srgbClr val="FFFFFF"/>
      </a:accent5>
      <a:accent6>
        <a:srgbClr val="7FB3E7"/>
      </a:accent6>
      <a:hlink>
        <a:srgbClr val="0066CC"/>
      </a:hlink>
      <a:folHlink>
        <a:srgbClr val="00A8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1_Blank Presentation">
  <a:themeElements>
    <a:clrScheme name="Blank Presentation 4">
      <a:dk1>
        <a:srgbClr val="000000"/>
      </a:dk1>
      <a:lt1>
        <a:srgbClr val="DEF6F1"/>
      </a:lt1>
      <a:dk2>
        <a:srgbClr val="000000"/>
      </a:dk2>
      <a:lt2>
        <a:srgbClr val="969696"/>
      </a:lt2>
      <a:accent1>
        <a:srgbClr val="FFFFFF"/>
      </a:accent1>
      <a:accent2>
        <a:srgbClr val="8DC6FF"/>
      </a:accent2>
      <a:accent3>
        <a:srgbClr val="ECFAF7"/>
      </a:accent3>
      <a:accent4>
        <a:srgbClr val="000000"/>
      </a:accent4>
      <a:accent5>
        <a:srgbClr val="FFFFFF"/>
      </a:accent5>
      <a:accent6>
        <a:srgbClr val="7FB3E7"/>
      </a:accent6>
      <a:hlink>
        <a:srgbClr val="0066CC"/>
      </a:hlink>
      <a:folHlink>
        <a:srgbClr val="00A8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99</TotalTime>
  <Words>64</Words>
  <Application>Microsoft Office PowerPoint</Application>
  <PresentationFormat>Mukautettu</PresentationFormat>
  <Paragraphs>18</Paragraphs>
  <Slides>2</Slides>
  <Notes>2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3</vt:i4>
      </vt:variant>
      <vt:variant>
        <vt:lpstr>Dian otsikot</vt:lpstr>
      </vt:variant>
      <vt:variant>
        <vt:i4>2</vt:i4>
      </vt:variant>
    </vt:vector>
  </HeadingPairs>
  <TitlesOfParts>
    <vt:vector size="8" baseType="lpstr">
      <vt:lpstr>Arial</vt:lpstr>
      <vt:lpstr>Verdana</vt:lpstr>
      <vt:lpstr>Merriweather Sans</vt:lpstr>
      <vt:lpstr>simple-light-2</vt:lpstr>
      <vt:lpstr>Blank Presentation</vt:lpstr>
      <vt:lpstr>1_Blank Presentation</vt:lpstr>
      <vt:lpstr>Dia 1</vt:lpstr>
      <vt:lpstr>Maailman muutos tällä sekunnilla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Toni Uusimäki</dc:creator>
  <cp:lastModifiedBy>Toni Uusimäki</cp:lastModifiedBy>
  <cp:revision>8</cp:revision>
  <dcterms:modified xsi:type="dcterms:W3CDTF">2019-05-20T10:42:34Z</dcterms:modified>
</cp:coreProperties>
</file>