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embeddedFontLst>
    <p:embeddedFont>
      <p:font typeface="Verdana" pitchFamily="34" charset="0"/>
      <p:regular r:id="rId5"/>
      <p:bold r:id="rId6"/>
      <p:italic r:id="rId7"/>
      <p:boldItalic r:id="rId8"/>
    </p:embeddedFont>
    <p:embeddedFont>
      <p:font typeface="Merriweather Sans" charset="0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694282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3702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485697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uropa.eu/youreurope/citizens/index_fi.h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/>
        </p:nvSpPr>
        <p:spPr>
          <a:xfrm>
            <a:off x="4267200" y="1981200"/>
            <a:ext cx="2607353" cy="12003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</a:p>
        </p:txBody>
      </p:sp>
      <p:pic>
        <p:nvPicPr>
          <p:cNvPr id="89" name="Shape 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4419600" y="2133600"/>
            <a:ext cx="3177000" cy="1200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Eurooppa on auki EU-kansalaiselle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467751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EU-kansalaisuuden merkitys käytännössä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fi-FI" dirty="0"/>
              <a:t>Oppikirjassa on muutama esimerkki EU-kansalaisuuden merkityksestä ja kansalaisen oikeuksista.</a:t>
            </a: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lang="fi-FI" dirty="0"/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fi-FI" b="1" dirty="0"/>
              <a:t>Tehtävät</a:t>
            </a: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lang="fi-FI" dirty="0"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</a:pPr>
            <a:r>
              <a:rPr lang="fi-FI" dirty="0"/>
              <a:t>Tutustu oheiseen portaaliin.</a:t>
            </a:r>
          </a:p>
          <a:p>
            <a:pPr marL="400050" lvl="1" indent="0">
              <a:spcBef>
                <a:spcPts val="400"/>
              </a:spcBef>
              <a:buNone/>
            </a:pPr>
            <a:r>
              <a:rPr lang="fi-FI" sz="2000" dirty="0">
                <a:solidFill>
                  <a:schemeClr val="hlink"/>
                </a:solidFill>
                <a:hlinkClick r:id="rId3"/>
              </a:rPr>
              <a:t> </a:t>
            </a:r>
            <a:r>
              <a:rPr lang="fi-FI" sz="2000" u="sng" dirty="0">
                <a:solidFill>
                  <a:schemeClr val="hlink"/>
                </a:solidFill>
                <a:hlinkClick r:id="rId3"/>
              </a:rPr>
              <a:t>http://europa.eu/youreurope/citizens/index_fi.htm</a:t>
            </a: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457200">
              <a:buFont typeface="+mj-lt"/>
              <a:buAutoNum type="arabicPeriod" startAt="2"/>
            </a:pPr>
            <a:r>
              <a:rPr lang="fi-FI" dirty="0"/>
              <a:t>Valitse kolme sinua kiinnostavaa tai sinua koskettavaa osa-aluetta. Mitä kyseisiin osa-alueisiin liittyviä oikeuksia tai mahdollisuuksia EU tuo sinulle?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53</Words>
  <Application>Microsoft Office PowerPoint</Application>
  <PresentationFormat>Näytössä katseltava diaesitys (4:3)</PresentationFormat>
  <Paragraphs>16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Verdana</vt:lpstr>
      <vt:lpstr>Merriweather Sans</vt:lpstr>
      <vt:lpstr>Blank Presentation</vt:lpstr>
      <vt:lpstr>Dia 1</vt:lpstr>
      <vt:lpstr>EU-kansalaisuuden merkitys käytännössä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Toni Uusimäki</dc:creator>
  <cp:lastModifiedBy>Toni Uusimäki</cp:lastModifiedBy>
  <cp:revision>6</cp:revision>
  <dcterms:modified xsi:type="dcterms:W3CDTF">2019-04-25T10:31:21Z</dcterms:modified>
</cp:coreProperties>
</file>