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9"/>
  </p:notesMasterIdLst>
  <p:handoutMasterIdLst>
    <p:handoutMasterId r:id="rId10"/>
  </p:handoutMasterIdLst>
  <p:sldIdLst>
    <p:sldId id="256" r:id="rId5"/>
    <p:sldId id="263" r:id="rId6"/>
    <p:sldId id="260" r:id="rId7"/>
    <p:sldId id="264" r:id="rId8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5.10.2022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5.10.2022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9. Ulkomaankauppa − Suomen elinehto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/>
          <a:lstStyle/>
          <a:p>
            <a:r>
              <a:rPr lang="fi" dirty="0"/>
              <a:t>Taitotehtävä: Suomen ulkomaankaupan taseet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Tehtävässä harjoiteltavat 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kuvion lukeminen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lähdekritiikki, kriittinen tulkinta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Suomen ulkomaankaupan taseet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/>
              <a:t>Tutki kuviota. Ovatko väitteet oikein vai väärin? Perustele.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Suomen ulkomaankauppa on pitkään ollut alijäämäinen.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Palveluiden vienti on ollut suurempaa kuin niiden tuonti. 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Suomen vienti on perustunut paljolti tavaravientiin.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Vaihtotase kertoo, että Suomi velkaantui voimakkaasti 1990-luvun jälkipuoliskolla ja 2000-luvun alussa.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Vaihtotaseen perusteella 1990-luvun loppu ja 2000-luvun alku olivat talouden ”kulta-aikaa”.</a:t>
            </a:r>
          </a:p>
          <a:p>
            <a:pPr marL="1143000" indent="-1143000">
              <a:buFont typeface="+mj-lt"/>
              <a:buAutoNum type="alphaLcParenR"/>
            </a:pPr>
            <a:r>
              <a:rPr lang="fi-FI" dirty="0"/>
              <a:t>Kuvion ennuste vuodelle 2021 toteutui.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pic>
        <p:nvPicPr>
          <p:cNvPr id="7" name="Google Shape;77;p16">
            <a:extLst>
              <a:ext uri="{FF2B5EF4-FFF2-40B4-BE49-F238E27FC236}">
                <a16:creationId xmlns:a16="http://schemas.microsoft.com/office/drawing/2014/main" id="{CE73FACC-E6B9-40A6-B375-0B0A1561E83A}"/>
              </a:ext>
            </a:extLst>
          </p:cNvPr>
          <p:cNvPicPr preferRelativeResize="0">
            <a:picLocks noGrp="1" noChangeAspect="1"/>
          </p:cNvPicPr>
          <p:nvPr>
            <p:ph sz="quarter" idx="13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92000" y="2592428"/>
            <a:ext cx="12138025" cy="9663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1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103</Words>
  <Application>Microsoft Office PowerPoint</Application>
  <PresentationFormat>Mukautettu</PresentationFormat>
  <Paragraphs>21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Office-teema</vt:lpstr>
      <vt:lpstr>9. Ulkomaankauppa − Suomen elinehto</vt:lpstr>
      <vt:lpstr>Taitotehtävä: Suomen ulkomaankaupan taseet</vt:lpstr>
      <vt:lpstr>Tehtävässä harjoiteltavat taidot</vt:lpstr>
      <vt:lpstr>Suomen ulkomaankaupan taseet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Toni Uusimäki</cp:lastModifiedBy>
  <cp:revision>21</cp:revision>
  <cp:lastPrinted>2017-11-30T08:45:33Z</cp:lastPrinted>
  <dcterms:created xsi:type="dcterms:W3CDTF">2020-05-05T09:10:38Z</dcterms:created>
  <dcterms:modified xsi:type="dcterms:W3CDTF">2022-10-05T07:44:58Z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