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0" r:id="rId7"/>
    <p:sldId id="264" r:id="rId8"/>
    <p:sldId id="265" r:id="rId9"/>
    <p:sldId id="266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8.9.2022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20. Tavoitteena talouden häiriöiden ehkäisy ja korjaaminen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Elvytys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Elvytys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Kun </a:t>
            </a:r>
            <a:r>
              <a:rPr lang="fi-FI" b="1" dirty="0"/>
              <a:t>kysyntä</a:t>
            </a:r>
            <a:r>
              <a:rPr lang="fi-FI" dirty="0"/>
              <a:t> laskee </a:t>
            </a:r>
            <a:r>
              <a:rPr lang="fi-FI" b="1" dirty="0"/>
              <a:t>taantumassa</a:t>
            </a:r>
            <a:r>
              <a:rPr lang="fi-FI" dirty="0"/>
              <a:t>, </a:t>
            </a:r>
            <a:r>
              <a:rPr lang="fi-FI" b="1" dirty="0"/>
              <a:t>tuotanto</a:t>
            </a:r>
            <a:r>
              <a:rPr lang="fi-FI" dirty="0"/>
              <a:t> voi vähentyä ja </a:t>
            </a:r>
            <a:r>
              <a:rPr lang="fi-FI" b="1" dirty="0"/>
              <a:t>työttömyys</a:t>
            </a:r>
            <a:r>
              <a:rPr lang="fi-FI" dirty="0"/>
              <a:t> lisääntyä.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Talouspolitiikassa </a:t>
            </a:r>
            <a:r>
              <a:rPr lang="fi-FI" b="1" dirty="0"/>
              <a:t>elvytys</a:t>
            </a:r>
            <a:r>
              <a:rPr lang="fi-FI" dirty="0"/>
              <a:t> tarkoittaa raha- tai finanssipolitiikan toimia, joilla yritetään edistää talouskasvua. </a:t>
            </a:r>
          </a:p>
          <a:p>
            <a:pPr marL="1143000" indent="-1143000">
              <a:buFont typeface="+mj-lt"/>
              <a:buAutoNum type="alphaLcParenR"/>
            </a:pPr>
            <a:r>
              <a:rPr lang="fi-FI" b="1" dirty="0"/>
              <a:t>Rahapoliittinen elvytys</a:t>
            </a:r>
            <a:r>
              <a:rPr lang="fi-FI" dirty="0"/>
              <a:t> 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Keskuspankki laskee korkoja.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Lainaraha on halvempaa.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Rahan (ja kulutuksen) määrä markkinoilla lisääntyy.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b="1" dirty="0"/>
              <a:t>Finanssipoliittinen elvytys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Valtio lisää julkisia menoja. </a:t>
            </a:r>
          </a:p>
          <a:p>
            <a:pPr marL="2286000" lvl="1" indent="-914400">
              <a:buFont typeface="+mj-lt"/>
              <a:buAutoNum type="arabicParenR"/>
            </a:pPr>
            <a:r>
              <a:rPr lang="fi-FI" dirty="0"/>
              <a:t>Kulutus lisääntyy.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Rahapoliittinen elvytys 2010-luvulla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2010-luvun kriisien seurauksena länsimaiden keskuspankit ovat pitäneet korkotasonsa hyvin alhaisena.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EKP:n korot olivat jopa negatiiviset vuodesta 2016 vuosikymmenen loppuun. Lainanottaja siis sai EKP:ltä enemmän rahaa kuin maksoi takaisin.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Elvytyksen seurauksia: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Kotitalouksen lainamäärien kasvu.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Pörssien ylikuumeneminen ylimääräisen rahan vuoksi.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42907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Finanssipoliittinen elvytys koronakriisissä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Käytännössä kaikki maailman valtiot harjoittivat finanssielvytystä koronakriisin seurauksena, mukaan lukien EU.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Julkista rahaa ohjattiin mm.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koronan hoitamiseen ja tuotekehitykseen lääke- ja hoitotieteen saralla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koronakriisiin liittyvien rajoitusten välittömien seurauksien korjaamiseen (esim. korvauksia ravintolayrittäjille, jotka joutuivat sulkemaan ravintolansa)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yrityksille tuotannon ja toiminnan kehittämiseen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kuluttajille suoraan kulutukseen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EU valmisteli 750 miljardin euron elpymisrahoitusta vuonna 2021.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Samaan aikaan USA valmisteli 1 900 miljardin dollarin vastaavaa tukea.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580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(Syventävä) Fisherin yhtälö ja korkojen lasku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Rahapoliittisen elvytyksen taustalla on Fisherin yhtälö M × V = P × T, missä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 on rahan määrä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 on rahan kiertonopeus (tätä pidetään vakiona)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P on hintataso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 on taloudellisen toimeliaisuuden (tuotannon) määrä.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Teorian mukaan rahaa lainataan enemmän, kun korkoja lasketaan, eli rahaa on liikkeellä enemmän. Kysyntä kasvaa ja hintataso nousee, mikä tekee tuotannosta houkuttelevampaa.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Korkojen laskun logiikka: koron lasku → kysyntää → tuotantoa → työtä → verotuloja ja hyvinvointia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Teoriaa on kritisoitu monista syistä, mm. liiallisesta yksinkertaistamisesta.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0521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316</Words>
  <Application>Microsoft Office PowerPoint</Application>
  <PresentationFormat>Mukautettu</PresentationFormat>
  <Paragraphs>48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20. Tavoitteena talouden häiriöiden ehkäisy ja korjaaminen</vt:lpstr>
      <vt:lpstr>Tietoisku: Elvytys</vt:lpstr>
      <vt:lpstr>Elvytys</vt:lpstr>
      <vt:lpstr>Rahapoliittinen elvytys 2010-luvulla</vt:lpstr>
      <vt:lpstr>Finanssipoliittinen elvytys koronakriisissä</vt:lpstr>
      <vt:lpstr>(Syventävä) Fisherin yhtälö ja korkojen lasku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Toni Uusimäki</cp:lastModifiedBy>
  <cp:revision>12</cp:revision>
  <cp:lastPrinted>2017-11-30T08:45:33Z</cp:lastPrinted>
  <dcterms:created xsi:type="dcterms:W3CDTF">2020-05-05T09:10:38Z</dcterms:created>
  <dcterms:modified xsi:type="dcterms:W3CDTF">2022-09-08T08:37:59Z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