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8" r:id="rId3"/>
    <p:sldId id="265" r:id="rId4"/>
    <p:sldId id="257" r:id="rId5"/>
    <p:sldId id="266" r:id="rId6"/>
    <p:sldId id="259" r:id="rId7"/>
    <p:sldId id="267" r:id="rId8"/>
    <p:sldId id="260" r:id="rId9"/>
    <p:sldId id="268" r:id="rId10"/>
    <p:sldId id="261" r:id="rId11"/>
    <p:sldId id="269" r:id="rId12"/>
    <p:sldId id="262" r:id="rId13"/>
    <p:sldId id="270" r:id="rId14"/>
    <p:sldId id="263" r:id="rId15"/>
    <p:sldId id="271" r:id="rId16"/>
  </p:sldIdLst>
  <p:sldSz cx="9144000" cy="6858000" type="screen4x3"/>
  <p:notesSz cx="6858000" cy="9144000"/>
  <p:defaultTex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8" d="100"/>
          <a:sy n="68" d="100"/>
        </p:scale>
        <p:origin x="-1134" y="-10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Otsikkodia">
    <p:bg>
      <p:bgRef idx="1001">
        <a:schemeClr val="bg2"/>
      </p:bgRef>
    </p:bg>
    <p:spTree>
      <p:nvGrpSpPr>
        <p:cNvPr id="1" name=""/>
        <p:cNvGrpSpPr/>
        <p:nvPr/>
      </p:nvGrpSpPr>
      <p:grpSpPr>
        <a:xfrm>
          <a:off x="0" y="0"/>
          <a:ext cx="0" cy="0"/>
          <a:chOff x="0" y="0"/>
          <a:chExt cx="0" cy="0"/>
        </a:xfrm>
      </p:grpSpPr>
      <p:sp>
        <p:nvSpPr>
          <p:cNvPr id="7" name="Suorakulmio 6"/>
          <p:cNvSpPr/>
          <p:nvPr/>
        </p:nvSpPr>
        <p:spPr bwMode="white">
          <a:xfrm>
            <a:off x="0" y="5971032"/>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Suorakulmio 9"/>
          <p:cNvSpPr/>
          <p:nvPr/>
        </p:nvSpPr>
        <p:spPr>
          <a:xfrm>
            <a:off x="-9144" y="6053328"/>
            <a:ext cx="2249424"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uorakulmio 10"/>
          <p:cNvSpPr/>
          <p:nvPr/>
        </p:nvSpPr>
        <p:spPr>
          <a:xfrm>
            <a:off x="2359152" y="6044184"/>
            <a:ext cx="6784848"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Otsikko 7"/>
          <p:cNvSpPr>
            <a:spLocks noGrp="1"/>
          </p:cNvSpPr>
          <p:nvPr>
            <p:ph type="ctrTitle"/>
          </p:nvPr>
        </p:nvSpPr>
        <p:spPr>
          <a:xfrm>
            <a:off x="2362200" y="4038600"/>
            <a:ext cx="6477000" cy="1828800"/>
          </a:xfrm>
        </p:spPr>
        <p:txBody>
          <a:bodyPr anchor="b"/>
          <a:lstStyle>
            <a:lvl1pPr>
              <a:defRPr cap="all" baseline="0"/>
            </a:lvl1pPr>
          </a:lstStyle>
          <a:p>
            <a:r>
              <a:rPr kumimoji="0" lang="fi-FI"/>
              <a:t>Muokkaa perustyyl. napsautt.</a:t>
            </a:r>
            <a:endParaRPr kumimoji="0" lang="en-US"/>
          </a:p>
        </p:txBody>
      </p:sp>
      <p:sp>
        <p:nvSpPr>
          <p:cNvPr id="9" name="Alaotsikko 8"/>
          <p:cNvSpPr>
            <a:spLocks noGrp="1"/>
          </p:cNvSpPr>
          <p:nvPr>
            <p:ph type="subTitle" idx="1"/>
          </p:nvPr>
        </p:nvSpPr>
        <p:spPr>
          <a:xfrm>
            <a:off x="2362200" y="6050037"/>
            <a:ext cx="6705600" cy="685800"/>
          </a:xfrm>
        </p:spPr>
        <p:txBody>
          <a:bodyPr anchor="ctr">
            <a:normAutofit/>
          </a:bodyPr>
          <a:lstStyle>
            <a:lvl1pPr marL="0" indent="0" algn="l">
              <a:buNone/>
              <a:defRPr sz="2600">
                <a:solidFill>
                  <a:srgbClr val="FFFFFF"/>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fi-FI"/>
              <a:t>Muokkaa alaotsikon perustyyliä napsautt.</a:t>
            </a:r>
            <a:endParaRPr kumimoji="0" lang="en-US"/>
          </a:p>
        </p:txBody>
      </p:sp>
      <p:sp>
        <p:nvSpPr>
          <p:cNvPr id="28" name="Päivämäärän paikkamerkki 27"/>
          <p:cNvSpPr>
            <a:spLocks noGrp="1"/>
          </p:cNvSpPr>
          <p:nvPr>
            <p:ph type="dt" sz="half" idx="10"/>
          </p:nvPr>
        </p:nvSpPr>
        <p:spPr>
          <a:xfrm>
            <a:off x="76200" y="6068699"/>
            <a:ext cx="2057400" cy="685800"/>
          </a:xfrm>
        </p:spPr>
        <p:txBody>
          <a:bodyPr>
            <a:noAutofit/>
          </a:bodyPr>
          <a:lstStyle>
            <a:lvl1pPr algn="ctr">
              <a:defRPr sz="2000">
                <a:solidFill>
                  <a:srgbClr val="FFFFFF"/>
                </a:solidFill>
              </a:defRPr>
            </a:lvl1pPr>
          </a:lstStyle>
          <a:p>
            <a:fld id="{470ECD3F-0638-479D-9632-FA9ADA3D7B22}" type="datetimeFigureOut">
              <a:rPr lang="fi-FI" smtClean="0"/>
              <a:t>25.10.2022</a:t>
            </a:fld>
            <a:endParaRPr lang="fi-FI"/>
          </a:p>
        </p:txBody>
      </p:sp>
      <p:sp>
        <p:nvSpPr>
          <p:cNvPr id="17" name="Alatunnisteen paikkamerkki 16"/>
          <p:cNvSpPr>
            <a:spLocks noGrp="1"/>
          </p:cNvSpPr>
          <p:nvPr>
            <p:ph type="ftr" sz="quarter" idx="11"/>
          </p:nvPr>
        </p:nvSpPr>
        <p:spPr>
          <a:xfrm>
            <a:off x="2085393" y="236538"/>
            <a:ext cx="5867400" cy="365125"/>
          </a:xfrm>
        </p:spPr>
        <p:txBody>
          <a:bodyPr/>
          <a:lstStyle>
            <a:lvl1pPr algn="r">
              <a:defRPr>
                <a:solidFill>
                  <a:schemeClr val="tx2"/>
                </a:solidFill>
              </a:defRPr>
            </a:lvl1pPr>
          </a:lstStyle>
          <a:p>
            <a:endParaRPr lang="fi-FI"/>
          </a:p>
        </p:txBody>
      </p:sp>
      <p:sp>
        <p:nvSpPr>
          <p:cNvPr id="29" name="Dian numeron paikkamerkki 28"/>
          <p:cNvSpPr>
            <a:spLocks noGrp="1"/>
          </p:cNvSpPr>
          <p:nvPr>
            <p:ph type="sldNum" sz="quarter" idx="12"/>
          </p:nvPr>
        </p:nvSpPr>
        <p:spPr>
          <a:xfrm>
            <a:off x="8001000" y="228600"/>
            <a:ext cx="838200" cy="381000"/>
          </a:xfrm>
        </p:spPr>
        <p:txBody>
          <a:bodyPr/>
          <a:lstStyle>
            <a:lvl1pPr>
              <a:defRPr>
                <a:solidFill>
                  <a:schemeClr val="tx2"/>
                </a:solidFill>
              </a:defRPr>
            </a:lvl1pPr>
          </a:lstStyle>
          <a:p>
            <a:fld id="{DB57DD1F-24BD-4AF4-95F9-3F3155B4F967}" type="slidenum">
              <a:rPr lang="fi-FI" smtClean="0"/>
              <a:t>‹#›</a:t>
            </a:fld>
            <a:endParaRPr lang="fi-FI"/>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Otsikko ja pystysuora teksti">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kumimoji="0" lang="fi-FI"/>
              <a:t>Muokkaa perustyyl. napsautt.</a:t>
            </a:r>
            <a:endParaRPr kumimoji="0" lang="en-US"/>
          </a:p>
        </p:txBody>
      </p:sp>
      <p:sp>
        <p:nvSpPr>
          <p:cNvPr id="3" name="Pystysuoran tekstin paikkamerkki 2"/>
          <p:cNvSpPr>
            <a:spLocks noGrp="1"/>
          </p:cNvSpPr>
          <p:nvPr>
            <p:ph type="body" orient="vert" idx="1"/>
          </p:nvPr>
        </p:nvSpPr>
        <p:spPr/>
        <p:txBody>
          <a:bodyPr vert="eaVert"/>
          <a:lstStyle/>
          <a:p>
            <a:pPr lvl="0" eaLnBrk="1" latinLnBrk="0" hangingPunct="1"/>
            <a:r>
              <a:rPr lang="fi-FI"/>
              <a:t>Muokkaa tekstin perustyylejä napsauttamalla</a:t>
            </a:r>
          </a:p>
          <a:p>
            <a:pPr lvl="1" eaLnBrk="1" latinLnBrk="0" hangingPunct="1"/>
            <a:r>
              <a:rPr lang="fi-FI"/>
              <a:t>toinen taso</a:t>
            </a:r>
          </a:p>
          <a:p>
            <a:pPr lvl="2" eaLnBrk="1" latinLnBrk="0" hangingPunct="1"/>
            <a:r>
              <a:rPr lang="fi-FI"/>
              <a:t>kolmas taso</a:t>
            </a:r>
          </a:p>
          <a:p>
            <a:pPr lvl="3" eaLnBrk="1" latinLnBrk="0" hangingPunct="1"/>
            <a:r>
              <a:rPr lang="fi-FI"/>
              <a:t>neljäs taso</a:t>
            </a:r>
          </a:p>
          <a:p>
            <a:pPr lvl="4" eaLnBrk="1" latinLnBrk="0" hangingPunct="1"/>
            <a:r>
              <a:rPr lang="fi-FI"/>
              <a:t>viides taso</a:t>
            </a:r>
            <a:endParaRPr kumimoji="0" lang="en-US"/>
          </a:p>
        </p:txBody>
      </p:sp>
      <p:sp>
        <p:nvSpPr>
          <p:cNvPr id="4" name="Päivämäärän paikkamerkki 3"/>
          <p:cNvSpPr>
            <a:spLocks noGrp="1"/>
          </p:cNvSpPr>
          <p:nvPr>
            <p:ph type="dt" sz="half" idx="10"/>
          </p:nvPr>
        </p:nvSpPr>
        <p:spPr/>
        <p:txBody>
          <a:bodyPr/>
          <a:lstStyle/>
          <a:p>
            <a:fld id="{470ECD3F-0638-479D-9632-FA9ADA3D7B22}" type="datetimeFigureOut">
              <a:rPr lang="fi-FI" smtClean="0"/>
              <a:t>25.10.2022</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DB57DD1F-24BD-4AF4-95F9-3F3155B4F967}" type="slidenum">
              <a:rPr lang="fi-FI" smtClean="0"/>
              <a:t>‹#›</a:t>
            </a:fld>
            <a:endParaRPr lang="fi-FI"/>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Pystysuora otsikko ja teksti">
    <p:bg>
      <p:bgRef idx="1001">
        <a:schemeClr val="bg1"/>
      </p:bgRef>
    </p:bg>
    <p:spTree>
      <p:nvGrpSpPr>
        <p:cNvPr id="1" name=""/>
        <p:cNvGrpSpPr/>
        <p:nvPr/>
      </p:nvGrpSpPr>
      <p:grpSpPr>
        <a:xfrm>
          <a:off x="0" y="0"/>
          <a:ext cx="0" cy="0"/>
          <a:chOff x="0" y="0"/>
          <a:chExt cx="0" cy="0"/>
        </a:xfrm>
      </p:grpSpPr>
      <p:sp>
        <p:nvSpPr>
          <p:cNvPr id="2" name="Pystysuora otsikko 1"/>
          <p:cNvSpPr>
            <a:spLocks noGrp="1"/>
          </p:cNvSpPr>
          <p:nvPr>
            <p:ph type="title" orient="vert"/>
          </p:nvPr>
        </p:nvSpPr>
        <p:spPr>
          <a:xfrm>
            <a:off x="6553200" y="609600"/>
            <a:ext cx="2057400" cy="5516563"/>
          </a:xfrm>
        </p:spPr>
        <p:txBody>
          <a:bodyPr vert="eaVert"/>
          <a:lstStyle/>
          <a:p>
            <a:r>
              <a:rPr kumimoji="0" lang="fi-FI"/>
              <a:t>Muokkaa perustyyl. napsautt.</a:t>
            </a:r>
            <a:endParaRPr kumimoji="0" lang="en-US"/>
          </a:p>
        </p:txBody>
      </p:sp>
      <p:sp>
        <p:nvSpPr>
          <p:cNvPr id="3" name="Pystysuoran tekstin paikkamerkki 2"/>
          <p:cNvSpPr>
            <a:spLocks noGrp="1"/>
          </p:cNvSpPr>
          <p:nvPr>
            <p:ph type="body" orient="vert" idx="1"/>
          </p:nvPr>
        </p:nvSpPr>
        <p:spPr>
          <a:xfrm>
            <a:off x="457200" y="609600"/>
            <a:ext cx="5562600" cy="5516564"/>
          </a:xfrm>
        </p:spPr>
        <p:txBody>
          <a:bodyPr vert="eaVert"/>
          <a:lstStyle/>
          <a:p>
            <a:pPr lvl="0" eaLnBrk="1" latinLnBrk="0" hangingPunct="1"/>
            <a:r>
              <a:rPr lang="fi-FI"/>
              <a:t>Muokkaa tekstin perustyylejä napsauttamalla</a:t>
            </a:r>
          </a:p>
          <a:p>
            <a:pPr lvl="1" eaLnBrk="1" latinLnBrk="0" hangingPunct="1"/>
            <a:r>
              <a:rPr lang="fi-FI"/>
              <a:t>toinen taso</a:t>
            </a:r>
          </a:p>
          <a:p>
            <a:pPr lvl="2" eaLnBrk="1" latinLnBrk="0" hangingPunct="1"/>
            <a:r>
              <a:rPr lang="fi-FI"/>
              <a:t>kolmas taso</a:t>
            </a:r>
          </a:p>
          <a:p>
            <a:pPr lvl="3" eaLnBrk="1" latinLnBrk="0" hangingPunct="1"/>
            <a:r>
              <a:rPr lang="fi-FI"/>
              <a:t>neljäs taso</a:t>
            </a:r>
          </a:p>
          <a:p>
            <a:pPr lvl="4" eaLnBrk="1" latinLnBrk="0" hangingPunct="1"/>
            <a:r>
              <a:rPr lang="fi-FI"/>
              <a:t>viides taso</a:t>
            </a:r>
            <a:endParaRPr kumimoji="0" lang="en-US"/>
          </a:p>
        </p:txBody>
      </p:sp>
      <p:sp>
        <p:nvSpPr>
          <p:cNvPr id="4" name="Päivämäärän paikkamerkki 3"/>
          <p:cNvSpPr>
            <a:spLocks noGrp="1"/>
          </p:cNvSpPr>
          <p:nvPr>
            <p:ph type="dt" sz="half" idx="10"/>
          </p:nvPr>
        </p:nvSpPr>
        <p:spPr>
          <a:xfrm>
            <a:off x="6553200" y="6248402"/>
            <a:ext cx="2209800" cy="365125"/>
          </a:xfrm>
        </p:spPr>
        <p:txBody>
          <a:bodyPr/>
          <a:lstStyle/>
          <a:p>
            <a:fld id="{470ECD3F-0638-479D-9632-FA9ADA3D7B22}" type="datetimeFigureOut">
              <a:rPr lang="fi-FI" smtClean="0"/>
              <a:t>25.10.2022</a:t>
            </a:fld>
            <a:endParaRPr lang="fi-FI"/>
          </a:p>
        </p:txBody>
      </p:sp>
      <p:sp>
        <p:nvSpPr>
          <p:cNvPr id="5" name="Alatunnisteen paikkamerkki 4"/>
          <p:cNvSpPr>
            <a:spLocks noGrp="1"/>
          </p:cNvSpPr>
          <p:nvPr>
            <p:ph type="ftr" sz="quarter" idx="11"/>
          </p:nvPr>
        </p:nvSpPr>
        <p:spPr>
          <a:xfrm>
            <a:off x="457201" y="6248207"/>
            <a:ext cx="5573483" cy="365125"/>
          </a:xfrm>
        </p:spPr>
        <p:txBody>
          <a:bodyPr/>
          <a:lstStyle/>
          <a:p>
            <a:endParaRPr lang="fi-FI"/>
          </a:p>
        </p:txBody>
      </p:sp>
      <p:sp>
        <p:nvSpPr>
          <p:cNvPr id="7" name="Suorakulmio 6"/>
          <p:cNvSpPr/>
          <p:nvPr/>
        </p:nvSpPr>
        <p:spPr bwMode="white">
          <a:xfrm>
            <a:off x="6096318" y="0"/>
            <a:ext cx="320040" cy="6858000"/>
          </a:xfrm>
          <a:prstGeom prst="rect">
            <a:avLst/>
          </a:prstGeom>
          <a:solidFill>
            <a:srgbClr val="FFFFFF"/>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8" name="Suorakulmio 7"/>
          <p:cNvSpPr/>
          <p:nvPr/>
        </p:nvSpPr>
        <p:spPr>
          <a:xfrm>
            <a:off x="6142038" y="609600"/>
            <a:ext cx="228600" cy="6248400"/>
          </a:xfrm>
          <a:prstGeom prst="rect">
            <a:avLst/>
          </a:prstGeom>
          <a:solidFill>
            <a:schemeClr val="accent1"/>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Suorakulmio 8"/>
          <p:cNvSpPr/>
          <p:nvPr/>
        </p:nvSpPr>
        <p:spPr>
          <a:xfrm>
            <a:off x="6142038" y="0"/>
            <a:ext cx="228600" cy="533400"/>
          </a:xfrm>
          <a:prstGeom prst="rect">
            <a:avLst/>
          </a:prstGeom>
          <a:solidFill>
            <a:schemeClr val="accent2"/>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6" name="Dian numeron paikkamerkki 5"/>
          <p:cNvSpPr>
            <a:spLocks noGrp="1"/>
          </p:cNvSpPr>
          <p:nvPr>
            <p:ph type="sldNum" sz="quarter" idx="12"/>
          </p:nvPr>
        </p:nvSpPr>
        <p:spPr>
          <a:xfrm rot="5400000">
            <a:off x="5989638" y="144462"/>
            <a:ext cx="533400" cy="244476"/>
          </a:xfrm>
        </p:spPr>
        <p:txBody>
          <a:bodyPr/>
          <a:lstStyle/>
          <a:p>
            <a:fld id="{DB57DD1F-24BD-4AF4-95F9-3F3155B4F967}" type="slidenum">
              <a:rPr lang="fi-FI" smtClean="0"/>
              <a:t>‹#›</a:t>
            </a:fld>
            <a:endParaRPr lang="fi-FI"/>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Otsikko ja sisältö">
    <p:spTree>
      <p:nvGrpSpPr>
        <p:cNvPr id="1" name=""/>
        <p:cNvGrpSpPr/>
        <p:nvPr/>
      </p:nvGrpSpPr>
      <p:grpSpPr>
        <a:xfrm>
          <a:off x="0" y="0"/>
          <a:ext cx="0" cy="0"/>
          <a:chOff x="0" y="0"/>
          <a:chExt cx="0" cy="0"/>
        </a:xfrm>
      </p:grpSpPr>
      <p:sp>
        <p:nvSpPr>
          <p:cNvPr id="2" name="Otsikko 1"/>
          <p:cNvSpPr>
            <a:spLocks noGrp="1"/>
          </p:cNvSpPr>
          <p:nvPr>
            <p:ph type="title"/>
          </p:nvPr>
        </p:nvSpPr>
        <p:spPr>
          <a:xfrm>
            <a:off x="612648" y="228600"/>
            <a:ext cx="8153400" cy="990600"/>
          </a:xfrm>
        </p:spPr>
        <p:txBody>
          <a:bodyPr/>
          <a:lstStyle/>
          <a:p>
            <a:r>
              <a:rPr kumimoji="0" lang="fi-FI"/>
              <a:t>Muokkaa perustyyl. napsautt.</a:t>
            </a:r>
            <a:endParaRPr kumimoji="0" lang="en-US"/>
          </a:p>
        </p:txBody>
      </p:sp>
      <p:sp>
        <p:nvSpPr>
          <p:cNvPr id="4" name="Päivämäärän paikkamerkki 3"/>
          <p:cNvSpPr>
            <a:spLocks noGrp="1"/>
          </p:cNvSpPr>
          <p:nvPr>
            <p:ph type="dt" sz="half" idx="10"/>
          </p:nvPr>
        </p:nvSpPr>
        <p:spPr/>
        <p:txBody>
          <a:bodyPr/>
          <a:lstStyle/>
          <a:p>
            <a:fld id="{470ECD3F-0638-479D-9632-FA9ADA3D7B22}" type="datetimeFigureOut">
              <a:rPr lang="fi-FI" smtClean="0"/>
              <a:t>25.10.2022</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lvl1pPr>
              <a:defRPr>
                <a:solidFill>
                  <a:srgbClr val="FFFFFF"/>
                </a:solidFill>
              </a:defRPr>
            </a:lvl1pPr>
          </a:lstStyle>
          <a:p>
            <a:fld id="{DB57DD1F-24BD-4AF4-95F9-3F3155B4F967}" type="slidenum">
              <a:rPr lang="fi-FI" smtClean="0"/>
              <a:t>‹#›</a:t>
            </a:fld>
            <a:endParaRPr lang="fi-FI"/>
          </a:p>
        </p:txBody>
      </p:sp>
      <p:sp>
        <p:nvSpPr>
          <p:cNvPr id="8" name="Sisällön paikkamerkki 7"/>
          <p:cNvSpPr>
            <a:spLocks noGrp="1"/>
          </p:cNvSpPr>
          <p:nvPr>
            <p:ph sz="quarter" idx="1"/>
          </p:nvPr>
        </p:nvSpPr>
        <p:spPr>
          <a:xfrm>
            <a:off x="612648" y="1600200"/>
            <a:ext cx="8153400" cy="4495800"/>
          </a:xfrm>
        </p:spPr>
        <p:txBody>
          <a:bodyPr/>
          <a:lstStyle/>
          <a:p>
            <a:pPr lvl="0" eaLnBrk="1" latinLnBrk="0" hangingPunct="1"/>
            <a:r>
              <a:rPr lang="fi-FI"/>
              <a:t>Muokkaa tekstin perustyylejä napsauttamalla</a:t>
            </a:r>
          </a:p>
          <a:p>
            <a:pPr lvl="1" eaLnBrk="1" latinLnBrk="0" hangingPunct="1"/>
            <a:r>
              <a:rPr lang="fi-FI"/>
              <a:t>toinen taso</a:t>
            </a:r>
          </a:p>
          <a:p>
            <a:pPr lvl="2" eaLnBrk="1" latinLnBrk="0" hangingPunct="1"/>
            <a:r>
              <a:rPr lang="fi-FI"/>
              <a:t>kolmas taso</a:t>
            </a:r>
          </a:p>
          <a:p>
            <a:pPr lvl="3" eaLnBrk="1" latinLnBrk="0" hangingPunct="1"/>
            <a:r>
              <a:rPr lang="fi-FI"/>
              <a:t>neljäs taso</a:t>
            </a:r>
          </a:p>
          <a:p>
            <a:pPr lvl="4" eaLnBrk="1" latinLnBrk="0" hangingPunct="1"/>
            <a:r>
              <a:rPr lang="fi-FI"/>
              <a:t>viides taso</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Osan ylätunniste">
    <p:bg>
      <p:bgRef idx="1003">
        <a:schemeClr val="bg1"/>
      </p:bgRef>
    </p:bg>
    <p:spTree>
      <p:nvGrpSpPr>
        <p:cNvPr id="1" name=""/>
        <p:cNvGrpSpPr/>
        <p:nvPr/>
      </p:nvGrpSpPr>
      <p:grpSpPr>
        <a:xfrm>
          <a:off x="0" y="0"/>
          <a:ext cx="0" cy="0"/>
          <a:chOff x="0" y="0"/>
          <a:chExt cx="0" cy="0"/>
        </a:xfrm>
      </p:grpSpPr>
      <p:sp>
        <p:nvSpPr>
          <p:cNvPr id="3" name="Tekstin paikkamerkki 2"/>
          <p:cNvSpPr>
            <a:spLocks noGrp="1"/>
          </p:cNvSpPr>
          <p:nvPr>
            <p:ph type="body" idx="1"/>
          </p:nvPr>
        </p:nvSpPr>
        <p:spPr>
          <a:xfrm>
            <a:off x="1371600" y="2743200"/>
            <a:ext cx="7123113" cy="1673225"/>
          </a:xfrm>
        </p:spPr>
        <p:txBody>
          <a:bodyPr anchor="t"/>
          <a:lstStyle>
            <a:lvl1pPr marL="0" indent="0">
              <a:buNone/>
              <a:defRPr sz="280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fi-FI"/>
              <a:t>Muokkaa tekstin perustyylejä napsauttamalla</a:t>
            </a:r>
          </a:p>
        </p:txBody>
      </p:sp>
      <p:sp>
        <p:nvSpPr>
          <p:cNvPr id="7" name="Suorakulmio 6"/>
          <p:cNvSpPr/>
          <p:nvPr/>
        </p:nvSpPr>
        <p:spPr bwMode="white">
          <a:xfrm>
            <a:off x="0" y="1524000"/>
            <a:ext cx="9144000" cy="114300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Suorakulmio 7"/>
          <p:cNvSpPr/>
          <p:nvPr/>
        </p:nvSpPr>
        <p:spPr>
          <a:xfrm>
            <a:off x="0" y="1600200"/>
            <a:ext cx="1295400" cy="990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Suorakulmio 8"/>
          <p:cNvSpPr/>
          <p:nvPr/>
        </p:nvSpPr>
        <p:spPr>
          <a:xfrm>
            <a:off x="1371600" y="1600200"/>
            <a:ext cx="7772400" cy="990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Otsikko 1"/>
          <p:cNvSpPr>
            <a:spLocks noGrp="1"/>
          </p:cNvSpPr>
          <p:nvPr>
            <p:ph type="title"/>
          </p:nvPr>
        </p:nvSpPr>
        <p:spPr>
          <a:xfrm>
            <a:off x="1371600" y="1600200"/>
            <a:ext cx="7620000" cy="990600"/>
          </a:xfrm>
        </p:spPr>
        <p:txBody>
          <a:bodyPr/>
          <a:lstStyle>
            <a:lvl1pPr algn="l">
              <a:buNone/>
              <a:defRPr sz="4400" b="0" cap="none">
                <a:solidFill>
                  <a:srgbClr val="FFFFFF"/>
                </a:solidFill>
              </a:defRPr>
            </a:lvl1pPr>
          </a:lstStyle>
          <a:p>
            <a:r>
              <a:rPr kumimoji="0" lang="fi-FI"/>
              <a:t>Muokkaa perustyyl. napsautt.</a:t>
            </a:r>
            <a:endParaRPr kumimoji="0" lang="en-US"/>
          </a:p>
        </p:txBody>
      </p:sp>
      <p:sp>
        <p:nvSpPr>
          <p:cNvPr id="12" name="Päivämäärän paikkamerkki 11"/>
          <p:cNvSpPr>
            <a:spLocks noGrp="1"/>
          </p:cNvSpPr>
          <p:nvPr>
            <p:ph type="dt" sz="half" idx="10"/>
          </p:nvPr>
        </p:nvSpPr>
        <p:spPr/>
        <p:txBody>
          <a:bodyPr/>
          <a:lstStyle/>
          <a:p>
            <a:fld id="{470ECD3F-0638-479D-9632-FA9ADA3D7B22}" type="datetimeFigureOut">
              <a:rPr lang="fi-FI" smtClean="0"/>
              <a:t>25.10.2022</a:t>
            </a:fld>
            <a:endParaRPr lang="fi-FI"/>
          </a:p>
        </p:txBody>
      </p:sp>
      <p:sp>
        <p:nvSpPr>
          <p:cNvPr id="13" name="Dian numeron paikkamerkki 12"/>
          <p:cNvSpPr>
            <a:spLocks noGrp="1"/>
          </p:cNvSpPr>
          <p:nvPr>
            <p:ph type="sldNum" sz="quarter" idx="11"/>
          </p:nvPr>
        </p:nvSpPr>
        <p:spPr>
          <a:xfrm>
            <a:off x="0" y="1752600"/>
            <a:ext cx="1295400" cy="701676"/>
          </a:xfrm>
        </p:spPr>
        <p:txBody>
          <a:bodyPr>
            <a:noAutofit/>
          </a:bodyPr>
          <a:lstStyle>
            <a:lvl1pPr>
              <a:defRPr sz="2400">
                <a:solidFill>
                  <a:srgbClr val="FFFFFF"/>
                </a:solidFill>
              </a:defRPr>
            </a:lvl1pPr>
          </a:lstStyle>
          <a:p>
            <a:fld id="{DB57DD1F-24BD-4AF4-95F9-3F3155B4F967}" type="slidenum">
              <a:rPr lang="fi-FI" smtClean="0"/>
              <a:t>‹#›</a:t>
            </a:fld>
            <a:endParaRPr lang="fi-FI"/>
          </a:p>
        </p:txBody>
      </p:sp>
      <p:sp>
        <p:nvSpPr>
          <p:cNvPr id="14" name="Alatunnisteen paikkamerkki 13"/>
          <p:cNvSpPr>
            <a:spLocks noGrp="1"/>
          </p:cNvSpPr>
          <p:nvPr>
            <p:ph type="ftr" sz="quarter" idx="12"/>
          </p:nvPr>
        </p:nvSpPr>
        <p:spPr/>
        <p:txBody>
          <a:bodyPr/>
          <a:lstStyle/>
          <a:p>
            <a:endParaRPr lang="fi-FI"/>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Kaksi sisältökohdetta">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kumimoji="0" lang="fi-FI"/>
              <a:t>Muokkaa perustyyl. napsautt.</a:t>
            </a:r>
            <a:endParaRPr kumimoji="0" lang="en-US"/>
          </a:p>
        </p:txBody>
      </p:sp>
      <p:sp>
        <p:nvSpPr>
          <p:cNvPr id="9" name="Sisällön paikkamerkki 8"/>
          <p:cNvSpPr>
            <a:spLocks noGrp="1"/>
          </p:cNvSpPr>
          <p:nvPr>
            <p:ph sz="quarter" idx="1"/>
          </p:nvPr>
        </p:nvSpPr>
        <p:spPr>
          <a:xfrm>
            <a:off x="609600" y="1589567"/>
            <a:ext cx="3886200" cy="4572000"/>
          </a:xfrm>
        </p:spPr>
        <p:txBody>
          <a:bodyPr/>
          <a:lstStyle/>
          <a:p>
            <a:pPr lvl="0" eaLnBrk="1" latinLnBrk="0" hangingPunct="1"/>
            <a:r>
              <a:rPr lang="fi-FI"/>
              <a:t>Muokkaa tekstin perustyylejä napsauttamalla</a:t>
            </a:r>
          </a:p>
          <a:p>
            <a:pPr lvl="1" eaLnBrk="1" latinLnBrk="0" hangingPunct="1"/>
            <a:r>
              <a:rPr lang="fi-FI"/>
              <a:t>toinen taso</a:t>
            </a:r>
          </a:p>
          <a:p>
            <a:pPr lvl="2" eaLnBrk="1" latinLnBrk="0" hangingPunct="1"/>
            <a:r>
              <a:rPr lang="fi-FI"/>
              <a:t>kolmas taso</a:t>
            </a:r>
          </a:p>
          <a:p>
            <a:pPr lvl="3" eaLnBrk="1" latinLnBrk="0" hangingPunct="1"/>
            <a:r>
              <a:rPr lang="fi-FI"/>
              <a:t>neljäs taso</a:t>
            </a:r>
          </a:p>
          <a:p>
            <a:pPr lvl="4" eaLnBrk="1" latinLnBrk="0" hangingPunct="1"/>
            <a:r>
              <a:rPr lang="fi-FI"/>
              <a:t>viides taso</a:t>
            </a:r>
            <a:endParaRPr kumimoji="0" lang="en-US"/>
          </a:p>
        </p:txBody>
      </p:sp>
      <p:sp>
        <p:nvSpPr>
          <p:cNvPr id="11" name="Sisällön paikkamerkki 10"/>
          <p:cNvSpPr>
            <a:spLocks noGrp="1"/>
          </p:cNvSpPr>
          <p:nvPr>
            <p:ph sz="quarter" idx="2"/>
          </p:nvPr>
        </p:nvSpPr>
        <p:spPr>
          <a:xfrm>
            <a:off x="4844901" y="1589567"/>
            <a:ext cx="3886200" cy="4572000"/>
          </a:xfrm>
        </p:spPr>
        <p:txBody>
          <a:bodyPr/>
          <a:lstStyle/>
          <a:p>
            <a:pPr lvl="0" eaLnBrk="1" latinLnBrk="0" hangingPunct="1"/>
            <a:r>
              <a:rPr lang="fi-FI"/>
              <a:t>Muokkaa tekstin perustyylejä napsauttamalla</a:t>
            </a:r>
          </a:p>
          <a:p>
            <a:pPr lvl="1" eaLnBrk="1" latinLnBrk="0" hangingPunct="1"/>
            <a:r>
              <a:rPr lang="fi-FI"/>
              <a:t>toinen taso</a:t>
            </a:r>
          </a:p>
          <a:p>
            <a:pPr lvl="2" eaLnBrk="1" latinLnBrk="0" hangingPunct="1"/>
            <a:r>
              <a:rPr lang="fi-FI"/>
              <a:t>kolmas taso</a:t>
            </a:r>
          </a:p>
          <a:p>
            <a:pPr lvl="3" eaLnBrk="1" latinLnBrk="0" hangingPunct="1"/>
            <a:r>
              <a:rPr lang="fi-FI"/>
              <a:t>neljäs taso</a:t>
            </a:r>
          </a:p>
          <a:p>
            <a:pPr lvl="4" eaLnBrk="1" latinLnBrk="0" hangingPunct="1"/>
            <a:r>
              <a:rPr lang="fi-FI"/>
              <a:t>viides taso</a:t>
            </a:r>
            <a:endParaRPr kumimoji="0" lang="en-US"/>
          </a:p>
        </p:txBody>
      </p:sp>
      <p:sp>
        <p:nvSpPr>
          <p:cNvPr id="8" name="Päivämäärän paikkamerkki 7"/>
          <p:cNvSpPr>
            <a:spLocks noGrp="1"/>
          </p:cNvSpPr>
          <p:nvPr>
            <p:ph type="dt" sz="half" idx="15"/>
          </p:nvPr>
        </p:nvSpPr>
        <p:spPr/>
        <p:txBody>
          <a:bodyPr rtlCol="0"/>
          <a:lstStyle/>
          <a:p>
            <a:fld id="{470ECD3F-0638-479D-9632-FA9ADA3D7B22}" type="datetimeFigureOut">
              <a:rPr lang="fi-FI" smtClean="0"/>
              <a:t>25.10.2022</a:t>
            </a:fld>
            <a:endParaRPr lang="fi-FI"/>
          </a:p>
        </p:txBody>
      </p:sp>
      <p:sp>
        <p:nvSpPr>
          <p:cNvPr id="10" name="Dian numeron paikkamerkki 9"/>
          <p:cNvSpPr>
            <a:spLocks noGrp="1"/>
          </p:cNvSpPr>
          <p:nvPr>
            <p:ph type="sldNum" sz="quarter" idx="16"/>
          </p:nvPr>
        </p:nvSpPr>
        <p:spPr/>
        <p:txBody>
          <a:bodyPr rtlCol="0"/>
          <a:lstStyle/>
          <a:p>
            <a:fld id="{DB57DD1F-24BD-4AF4-95F9-3F3155B4F967}" type="slidenum">
              <a:rPr lang="fi-FI" smtClean="0"/>
              <a:t>‹#›</a:t>
            </a:fld>
            <a:endParaRPr lang="fi-FI"/>
          </a:p>
        </p:txBody>
      </p:sp>
      <p:sp>
        <p:nvSpPr>
          <p:cNvPr id="12" name="Alatunnisteen paikkamerkki 11"/>
          <p:cNvSpPr>
            <a:spLocks noGrp="1"/>
          </p:cNvSpPr>
          <p:nvPr>
            <p:ph type="ftr" sz="quarter" idx="17"/>
          </p:nvPr>
        </p:nvSpPr>
        <p:spPr/>
        <p:txBody>
          <a:bodyPr rtlCol="0"/>
          <a:lstStyle/>
          <a:p>
            <a:endParaRPr lang="fi-FI"/>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tailu">
    <p:spTree>
      <p:nvGrpSpPr>
        <p:cNvPr id="1" name=""/>
        <p:cNvGrpSpPr/>
        <p:nvPr/>
      </p:nvGrpSpPr>
      <p:grpSpPr>
        <a:xfrm>
          <a:off x="0" y="0"/>
          <a:ext cx="0" cy="0"/>
          <a:chOff x="0" y="0"/>
          <a:chExt cx="0" cy="0"/>
        </a:xfrm>
      </p:grpSpPr>
      <p:sp>
        <p:nvSpPr>
          <p:cNvPr id="2" name="Otsikko 1"/>
          <p:cNvSpPr>
            <a:spLocks noGrp="1"/>
          </p:cNvSpPr>
          <p:nvPr>
            <p:ph type="title"/>
          </p:nvPr>
        </p:nvSpPr>
        <p:spPr>
          <a:xfrm>
            <a:off x="533400" y="273050"/>
            <a:ext cx="8153400" cy="869950"/>
          </a:xfrm>
        </p:spPr>
        <p:txBody>
          <a:bodyPr anchor="ctr"/>
          <a:lstStyle>
            <a:lvl1pPr>
              <a:defRPr/>
            </a:lvl1pPr>
          </a:lstStyle>
          <a:p>
            <a:r>
              <a:rPr kumimoji="0" lang="fi-FI"/>
              <a:t>Muokkaa perustyyl. napsautt.</a:t>
            </a:r>
            <a:endParaRPr kumimoji="0" lang="en-US"/>
          </a:p>
        </p:txBody>
      </p:sp>
      <p:sp>
        <p:nvSpPr>
          <p:cNvPr id="11" name="Sisällön paikkamerkki 10"/>
          <p:cNvSpPr>
            <a:spLocks noGrp="1"/>
          </p:cNvSpPr>
          <p:nvPr>
            <p:ph sz="quarter" idx="2"/>
          </p:nvPr>
        </p:nvSpPr>
        <p:spPr>
          <a:xfrm>
            <a:off x="609600" y="2438400"/>
            <a:ext cx="3886200" cy="3581400"/>
          </a:xfrm>
        </p:spPr>
        <p:txBody>
          <a:bodyPr/>
          <a:lstStyle/>
          <a:p>
            <a:pPr lvl="0" eaLnBrk="1" latinLnBrk="0" hangingPunct="1"/>
            <a:r>
              <a:rPr lang="fi-FI"/>
              <a:t>Muokkaa tekstin perustyylejä napsauttamalla</a:t>
            </a:r>
          </a:p>
          <a:p>
            <a:pPr lvl="1" eaLnBrk="1" latinLnBrk="0" hangingPunct="1"/>
            <a:r>
              <a:rPr lang="fi-FI"/>
              <a:t>toinen taso</a:t>
            </a:r>
          </a:p>
          <a:p>
            <a:pPr lvl="2" eaLnBrk="1" latinLnBrk="0" hangingPunct="1"/>
            <a:r>
              <a:rPr lang="fi-FI"/>
              <a:t>kolmas taso</a:t>
            </a:r>
          </a:p>
          <a:p>
            <a:pPr lvl="3" eaLnBrk="1" latinLnBrk="0" hangingPunct="1"/>
            <a:r>
              <a:rPr lang="fi-FI"/>
              <a:t>neljäs taso</a:t>
            </a:r>
          </a:p>
          <a:p>
            <a:pPr lvl="4" eaLnBrk="1" latinLnBrk="0" hangingPunct="1"/>
            <a:r>
              <a:rPr lang="fi-FI"/>
              <a:t>viides taso</a:t>
            </a:r>
            <a:endParaRPr kumimoji="0" lang="en-US"/>
          </a:p>
        </p:txBody>
      </p:sp>
      <p:sp>
        <p:nvSpPr>
          <p:cNvPr id="13" name="Sisällön paikkamerkki 12"/>
          <p:cNvSpPr>
            <a:spLocks noGrp="1"/>
          </p:cNvSpPr>
          <p:nvPr>
            <p:ph sz="quarter" idx="4"/>
          </p:nvPr>
        </p:nvSpPr>
        <p:spPr>
          <a:xfrm>
            <a:off x="4800600" y="2438400"/>
            <a:ext cx="3886200" cy="3581400"/>
          </a:xfrm>
        </p:spPr>
        <p:txBody>
          <a:bodyPr/>
          <a:lstStyle/>
          <a:p>
            <a:pPr lvl="0" eaLnBrk="1" latinLnBrk="0" hangingPunct="1"/>
            <a:r>
              <a:rPr lang="fi-FI"/>
              <a:t>Muokkaa tekstin perustyylejä napsauttamalla</a:t>
            </a:r>
          </a:p>
          <a:p>
            <a:pPr lvl="1" eaLnBrk="1" latinLnBrk="0" hangingPunct="1"/>
            <a:r>
              <a:rPr lang="fi-FI"/>
              <a:t>toinen taso</a:t>
            </a:r>
          </a:p>
          <a:p>
            <a:pPr lvl="2" eaLnBrk="1" latinLnBrk="0" hangingPunct="1"/>
            <a:r>
              <a:rPr lang="fi-FI"/>
              <a:t>kolmas taso</a:t>
            </a:r>
          </a:p>
          <a:p>
            <a:pPr lvl="3" eaLnBrk="1" latinLnBrk="0" hangingPunct="1"/>
            <a:r>
              <a:rPr lang="fi-FI"/>
              <a:t>neljäs taso</a:t>
            </a:r>
          </a:p>
          <a:p>
            <a:pPr lvl="4" eaLnBrk="1" latinLnBrk="0" hangingPunct="1"/>
            <a:r>
              <a:rPr lang="fi-FI"/>
              <a:t>viides taso</a:t>
            </a:r>
            <a:endParaRPr kumimoji="0" lang="en-US"/>
          </a:p>
        </p:txBody>
      </p:sp>
      <p:sp>
        <p:nvSpPr>
          <p:cNvPr id="10" name="Päivämäärän paikkamerkki 9"/>
          <p:cNvSpPr>
            <a:spLocks noGrp="1"/>
          </p:cNvSpPr>
          <p:nvPr>
            <p:ph type="dt" sz="half" idx="15"/>
          </p:nvPr>
        </p:nvSpPr>
        <p:spPr/>
        <p:txBody>
          <a:bodyPr rtlCol="0"/>
          <a:lstStyle/>
          <a:p>
            <a:fld id="{470ECD3F-0638-479D-9632-FA9ADA3D7B22}" type="datetimeFigureOut">
              <a:rPr lang="fi-FI" smtClean="0"/>
              <a:t>25.10.2022</a:t>
            </a:fld>
            <a:endParaRPr lang="fi-FI"/>
          </a:p>
        </p:txBody>
      </p:sp>
      <p:sp>
        <p:nvSpPr>
          <p:cNvPr id="12" name="Dian numeron paikkamerkki 11"/>
          <p:cNvSpPr>
            <a:spLocks noGrp="1"/>
          </p:cNvSpPr>
          <p:nvPr>
            <p:ph type="sldNum" sz="quarter" idx="16"/>
          </p:nvPr>
        </p:nvSpPr>
        <p:spPr/>
        <p:txBody>
          <a:bodyPr rtlCol="0"/>
          <a:lstStyle/>
          <a:p>
            <a:fld id="{DB57DD1F-24BD-4AF4-95F9-3F3155B4F967}" type="slidenum">
              <a:rPr lang="fi-FI" smtClean="0"/>
              <a:t>‹#›</a:t>
            </a:fld>
            <a:endParaRPr lang="fi-FI"/>
          </a:p>
        </p:txBody>
      </p:sp>
      <p:sp>
        <p:nvSpPr>
          <p:cNvPr id="14" name="Alatunnisteen paikkamerkki 13"/>
          <p:cNvSpPr>
            <a:spLocks noGrp="1"/>
          </p:cNvSpPr>
          <p:nvPr>
            <p:ph type="ftr" sz="quarter" idx="17"/>
          </p:nvPr>
        </p:nvSpPr>
        <p:spPr/>
        <p:txBody>
          <a:bodyPr rtlCol="0"/>
          <a:lstStyle/>
          <a:p>
            <a:endParaRPr lang="fi-FI"/>
          </a:p>
        </p:txBody>
      </p:sp>
      <p:sp>
        <p:nvSpPr>
          <p:cNvPr id="16" name="Tekstin paikkamerkki 15"/>
          <p:cNvSpPr>
            <a:spLocks noGrp="1"/>
          </p:cNvSpPr>
          <p:nvPr>
            <p:ph type="body" sz="quarter" idx="1"/>
          </p:nvPr>
        </p:nvSpPr>
        <p:spPr>
          <a:xfrm>
            <a:off x="609600" y="1752600"/>
            <a:ext cx="3886200" cy="640080"/>
          </a:xfrm>
          <a:solidFill>
            <a:schemeClr val="accent2"/>
          </a:solidFill>
        </p:spPr>
        <p:txBody>
          <a:bodyPr rtlCol="0" anchor="ctr"/>
          <a:lstStyle>
            <a:lvl1pPr marL="0" indent="0">
              <a:buFontTx/>
              <a:buNone/>
              <a:defRPr sz="2000" b="1">
                <a:solidFill>
                  <a:srgbClr val="FFFFFF"/>
                </a:solidFill>
              </a:defRPr>
            </a:lvl1pPr>
          </a:lstStyle>
          <a:p>
            <a:pPr lvl="0" eaLnBrk="1" latinLnBrk="0" hangingPunct="1"/>
            <a:r>
              <a:rPr kumimoji="0" lang="fi-FI"/>
              <a:t>Muokkaa tekstin perustyylejä napsauttamalla</a:t>
            </a:r>
          </a:p>
        </p:txBody>
      </p:sp>
      <p:sp>
        <p:nvSpPr>
          <p:cNvPr id="15" name="Tekstin paikkamerkki 14"/>
          <p:cNvSpPr>
            <a:spLocks noGrp="1"/>
          </p:cNvSpPr>
          <p:nvPr>
            <p:ph type="body" sz="quarter" idx="3"/>
          </p:nvPr>
        </p:nvSpPr>
        <p:spPr>
          <a:xfrm>
            <a:off x="4800600" y="1752600"/>
            <a:ext cx="3886200" cy="640080"/>
          </a:xfrm>
          <a:solidFill>
            <a:schemeClr val="accent4"/>
          </a:solidFill>
        </p:spPr>
        <p:txBody>
          <a:bodyPr rtlCol="0" anchor="ctr"/>
          <a:lstStyle>
            <a:lvl1pPr marL="0" indent="0">
              <a:buFontTx/>
              <a:buNone/>
              <a:defRPr sz="2000" b="1">
                <a:solidFill>
                  <a:srgbClr val="FFFFFF"/>
                </a:solidFill>
              </a:defRPr>
            </a:lvl1pPr>
          </a:lstStyle>
          <a:p>
            <a:pPr lvl="0" eaLnBrk="1" latinLnBrk="0" hangingPunct="1"/>
            <a:r>
              <a:rPr kumimoji="0" lang="fi-FI"/>
              <a:t>Muokkaa tekstin perustyylejä napsauttamalla</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Vain otsikko">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kumimoji="0" lang="fi-FI"/>
              <a:t>Muokkaa perustyyl. napsautt.</a:t>
            </a:r>
            <a:endParaRPr kumimoji="0" lang="en-US"/>
          </a:p>
        </p:txBody>
      </p:sp>
      <p:sp>
        <p:nvSpPr>
          <p:cNvPr id="3" name="Päivämäärän paikkamerkki 2"/>
          <p:cNvSpPr>
            <a:spLocks noGrp="1"/>
          </p:cNvSpPr>
          <p:nvPr>
            <p:ph type="dt" sz="half" idx="10"/>
          </p:nvPr>
        </p:nvSpPr>
        <p:spPr/>
        <p:txBody>
          <a:bodyPr/>
          <a:lstStyle/>
          <a:p>
            <a:fld id="{470ECD3F-0638-479D-9632-FA9ADA3D7B22}" type="datetimeFigureOut">
              <a:rPr lang="fi-FI" smtClean="0"/>
              <a:t>25.10.2022</a:t>
            </a:fld>
            <a:endParaRPr lang="fi-FI"/>
          </a:p>
        </p:txBody>
      </p:sp>
      <p:sp>
        <p:nvSpPr>
          <p:cNvPr id="4" name="Alatunnisteen paikkamerkki 3"/>
          <p:cNvSpPr>
            <a:spLocks noGrp="1"/>
          </p:cNvSpPr>
          <p:nvPr>
            <p:ph type="ftr" sz="quarter" idx="11"/>
          </p:nvPr>
        </p:nvSpPr>
        <p:spPr/>
        <p:txBody>
          <a:bodyPr/>
          <a:lstStyle/>
          <a:p>
            <a:endParaRPr lang="fi-FI"/>
          </a:p>
        </p:txBody>
      </p:sp>
      <p:sp>
        <p:nvSpPr>
          <p:cNvPr id="5" name="Dian numeron paikkamerkki 4"/>
          <p:cNvSpPr>
            <a:spLocks noGrp="1"/>
          </p:cNvSpPr>
          <p:nvPr>
            <p:ph type="sldNum" sz="quarter" idx="12"/>
          </p:nvPr>
        </p:nvSpPr>
        <p:spPr/>
        <p:txBody>
          <a:bodyPr/>
          <a:lstStyle>
            <a:lvl1pPr>
              <a:defRPr>
                <a:solidFill>
                  <a:srgbClr val="FFFFFF"/>
                </a:solidFill>
              </a:defRPr>
            </a:lvl1pPr>
          </a:lstStyle>
          <a:p>
            <a:fld id="{DB57DD1F-24BD-4AF4-95F9-3F3155B4F967}" type="slidenum">
              <a:rPr lang="fi-FI" smtClean="0"/>
              <a:t>‹#›</a:t>
            </a:fld>
            <a:endParaRPr lang="fi-FI"/>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Tyhjä">
    <p:spTree>
      <p:nvGrpSpPr>
        <p:cNvPr id="1" name=""/>
        <p:cNvGrpSpPr/>
        <p:nvPr/>
      </p:nvGrpSpPr>
      <p:grpSpPr>
        <a:xfrm>
          <a:off x="0" y="0"/>
          <a:ext cx="0" cy="0"/>
          <a:chOff x="0" y="0"/>
          <a:chExt cx="0" cy="0"/>
        </a:xfrm>
      </p:grpSpPr>
      <p:sp>
        <p:nvSpPr>
          <p:cNvPr id="2" name="Päivämäärän paikkamerkki 1"/>
          <p:cNvSpPr>
            <a:spLocks noGrp="1"/>
          </p:cNvSpPr>
          <p:nvPr>
            <p:ph type="dt" sz="half" idx="10"/>
          </p:nvPr>
        </p:nvSpPr>
        <p:spPr/>
        <p:txBody>
          <a:bodyPr/>
          <a:lstStyle/>
          <a:p>
            <a:fld id="{470ECD3F-0638-479D-9632-FA9ADA3D7B22}" type="datetimeFigureOut">
              <a:rPr lang="fi-FI" smtClean="0"/>
              <a:t>25.10.2022</a:t>
            </a:fld>
            <a:endParaRPr lang="fi-FI"/>
          </a:p>
        </p:txBody>
      </p:sp>
      <p:sp>
        <p:nvSpPr>
          <p:cNvPr id="3" name="Alatunnisteen paikkamerkki 2"/>
          <p:cNvSpPr>
            <a:spLocks noGrp="1"/>
          </p:cNvSpPr>
          <p:nvPr>
            <p:ph type="ftr" sz="quarter" idx="11"/>
          </p:nvPr>
        </p:nvSpPr>
        <p:spPr/>
        <p:txBody>
          <a:bodyPr/>
          <a:lstStyle/>
          <a:p>
            <a:endParaRPr lang="fi-FI"/>
          </a:p>
        </p:txBody>
      </p:sp>
      <p:sp>
        <p:nvSpPr>
          <p:cNvPr id="4" name="Dian numeron paikkamerkki 3"/>
          <p:cNvSpPr>
            <a:spLocks noGrp="1"/>
          </p:cNvSpPr>
          <p:nvPr>
            <p:ph type="sldNum" sz="quarter" idx="12"/>
          </p:nvPr>
        </p:nvSpPr>
        <p:spPr>
          <a:xfrm>
            <a:off x="0" y="6248400"/>
            <a:ext cx="533400" cy="381000"/>
          </a:xfrm>
        </p:spPr>
        <p:txBody>
          <a:bodyPr/>
          <a:lstStyle>
            <a:lvl1pPr>
              <a:defRPr>
                <a:solidFill>
                  <a:schemeClr val="tx2"/>
                </a:solidFill>
              </a:defRPr>
            </a:lvl1pPr>
          </a:lstStyle>
          <a:p>
            <a:fld id="{DB57DD1F-24BD-4AF4-95F9-3F3155B4F967}" type="slidenum">
              <a:rPr lang="fi-FI" smtClean="0"/>
              <a:t>‹#›</a:t>
            </a:fld>
            <a:endParaRPr lang="fi-FI"/>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tsikollinen sisältö">
    <p:spTree>
      <p:nvGrpSpPr>
        <p:cNvPr id="1" name=""/>
        <p:cNvGrpSpPr/>
        <p:nvPr/>
      </p:nvGrpSpPr>
      <p:grpSpPr>
        <a:xfrm>
          <a:off x="0" y="0"/>
          <a:ext cx="0" cy="0"/>
          <a:chOff x="0" y="0"/>
          <a:chExt cx="0" cy="0"/>
        </a:xfrm>
      </p:grpSpPr>
      <p:sp>
        <p:nvSpPr>
          <p:cNvPr id="2" name="Otsikko 1"/>
          <p:cNvSpPr>
            <a:spLocks noGrp="1"/>
          </p:cNvSpPr>
          <p:nvPr>
            <p:ph type="title"/>
          </p:nvPr>
        </p:nvSpPr>
        <p:spPr>
          <a:xfrm>
            <a:off x="609600" y="273050"/>
            <a:ext cx="8077200" cy="869950"/>
          </a:xfrm>
        </p:spPr>
        <p:txBody>
          <a:bodyPr anchor="ctr"/>
          <a:lstStyle>
            <a:lvl1pPr algn="l">
              <a:buNone/>
              <a:defRPr sz="4400" b="0"/>
            </a:lvl1pPr>
          </a:lstStyle>
          <a:p>
            <a:r>
              <a:rPr kumimoji="0" lang="fi-FI"/>
              <a:t>Muokkaa perustyyl. napsautt.</a:t>
            </a:r>
            <a:endParaRPr kumimoji="0" lang="en-US"/>
          </a:p>
        </p:txBody>
      </p:sp>
      <p:sp>
        <p:nvSpPr>
          <p:cNvPr id="5" name="Päivämäärän paikkamerkki 4"/>
          <p:cNvSpPr>
            <a:spLocks noGrp="1"/>
          </p:cNvSpPr>
          <p:nvPr>
            <p:ph type="dt" sz="half" idx="10"/>
          </p:nvPr>
        </p:nvSpPr>
        <p:spPr/>
        <p:txBody>
          <a:bodyPr/>
          <a:lstStyle/>
          <a:p>
            <a:fld id="{470ECD3F-0638-479D-9632-FA9ADA3D7B22}" type="datetimeFigureOut">
              <a:rPr lang="fi-FI" smtClean="0"/>
              <a:t>25.10.2022</a:t>
            </a:fld>
            <a:endParaRPr lang="fi-FI"/>
          </a:p>
        </p:txBody>
      </p:sp>
      <p:sp>
        <p:nvSpPr>
          <p:cNvPr id="6" name="Alatunnisteen paikkamerkki 5"/>
          <p:cNvSpPr>
            <a:spLocks noGrp="1"/>
          </p:cNvSpPr>
          <p:nvPr>
            <p:ph type="ftr" sz="quarter" idx="11"/>
          </p:nvPr>
        </p:nvSpPr>
        <p:spPr/>
        <p:txBody>
          <a:bodyPr/>
          <a:lstStyle/>
          <a:p>
            <a:endParaRPr lang="fi-FI"/>
          </a:p>
        </p:txBody>
      </p:sp>
      <p:sp>
        <p:nvSpPr>
          <p:cNvPr id="7" name="Dian numeron paikkamerkki 6"/>
          <p:cNvSpPr>
            <a:spLocks noGrp="1"/>
          </p:cNvSpPr>
          <p:nvPr>
            <p:ph type="sldNum" sz="quarter" idx="12"/>
          </p:nvPr>
        </p:nvSpPr>
        <p:spPr/>
        <p:txBody>
          <a:bodyPr/>
          <a:lstStyle>
            <a:lvl1pPr>
              <a:defRPr>
                <a:solidFill>
                  <a:srgbClr val="FFFFFF"/>
                </a:solidFill>
              </a:defRPr>
            </a:lvl1pPr>
          </a:lstStyle>
          <a:p>
            <a:fld id="{DB57DD1F-24BD-4AF4-95F9-3F3155B4F967}" type="slidenum">
              <a:rPr lang="fi-FI" smtClean="0"/>
              <a:t>‹#›</a:t>
            </a:fld>
            <a:endParaRPr lang="fi-FI"/>
          </a:p>
        </p:txBody>
      </p:sp>
      <p:sp>
        <p:nvSpPr>
          <p:cNvPr id="3" name="Tekstin paikkamerkki 2"/>
          <p:cNvSpPr>
            <a:spLocks noGrp="1"/>
          </p:cNvSpPr>
          <p:nvPr>
            <p:ph type="body" idx="2"/>
          </p:nvPr>
        </p:nvSpPr>
        <p:spPr>
          <a:xfrm>
            <a:off x="609600" y="1752600"/>
            <a:ext cx="1600200" cy="4343400"/>
          </a:xfrm>
          <a:ln w="50800" cap="sq" cmpd="dbl" algn="ctr">
            <a:solidFill>
              <a:schemeClr val="accent2"/>
            </a:solidFill>
            <a:prstDash val="solid"/>
            <a:miter lim="800000"/>
          </a:ln>
          <a:effectLst/>
        </p:spPr>
        <p:style>
          <a:lnRef idx="3">
            <a:schemeClr val="lt1"/>
          </a:lnRef>
          <a:fillRef idx="1">
            <a:schemeClr val="accent2"/>
          </a:fillRef>
          <a:effectRef idx="1">
            <a:schemeClr val="accent2"/>
          </a:effectRef>
          <a:fontRef idx="minor">
            <a:schemeClr val="lt1"/>
          </a:fontRef>
        </p:style>
        <p:txBody>
          <a:bodyPr lIns="137160" tIns="182880" rIns="137160" bIns="91440"/>
          <a:lstStyle>
            <a:lvl1pPr marL="0" indent="0">
              <a:spcAft>
                <a:spcPts val="1000"/>
              </a:spcAft>
              <a:buNone/>
              <a:defRPr sz="1800"/>
            </a:lvl1pPr>
            <a:lvl2pPr>
              <a:buNone/>
              <a:defRPr sz="1200"/>
            </a:lvl2pPr>
            <a:lvl3pPr>
              <a:buNone/>
              <a:defRPr sz="1000"/>
            </a:lvl3pPr>
            <a:lvl4pPr>
              <a:buNone/>
              <a:defRPr sz="900"/>
            </a:lvl4pPr>
            <a:lvl5pPr>
              <a:buNone/>
              <a:defRPr sz="900"/>
            </a:lvl5pPr>
          </a:lstStyle>
          <a:p>
            <a:pPr lvl="0" eaLnBrk="1" latinLnBrk="0" hangingPunct="1"/>
            <a:r>
              <a:rPr kumimoji="0" lang="fi-FI"/>
              <a:t>Muokkaa tekstin perustyylejä napsauttamalla</a:t>
            </a:r>
          </a:p>
        </p:txBody>
      </p:sp>
      <p:sp>
        <p:nvSpPr>
          <p:cNvPr id="9" name="Sisällön paikkamerkki 8"/>
          <p:cNvSpPr>
            <a:spLocks noGrp="1"/>
          </p:cNvSpPr>
          <p:nvPr>
            <p:ph sz="quarter" idx="1"/>
          </p:nvPr>
        </p:nvSpPr>
        <p:spPr>
          <a:xfrm>
            <a:off x="2362200" y="1752600"/>
            <a:ext cx="6400800" cy="4419600"/>
          </a:xfrm>
        </p:spPr>
        <p:txBody>
          <a:bodyPr/>
          <a:lstStyle/>
          <a:p>
            <a:pPr lvl="0" eaLnBrk="1" latinLnBrk="0" hangingPunct="1"/>
            <a:r>
              <a:rPr lang="fi-FI"/>
              <a:t>Muokkaa tekstin perustyylejä napsauttamalla</a:t>
            </a:r>
          </a:p>
          <a:p>
            <a:pPr lvl="1" eaLnBrk="1" latinLnBrk="0" hangingPunct="1"/>
            <a:r>
              <a:rPr lang="fi-FI"/>
              <a:t>toinen taso</a:t>
            </a:r>
          </a:p>
          <a:p>
            <a:pPr lvl="2" eaLnBrk="1" latinLnBrk="0" hangingPunct="1"/>
            <a:r>
              <a:rPr lang="fi-FI"/>
              <a:t>kolmas taso</a:t>
            </a:r>
          </a:p>
          <a:p>
            <a:pPr lvl="3" eaLnBrk="1" latinLnBrk="0" hangingPunct="1"/>
            <a:r>
              <a:rPr lang="fi-FI"/>
              <a:t>neljäs taso</a:t>
            </a:r>
          </a:p>
          <a:p>
            <a:pPr lvl="4" eaLnBrk="1" latinLnBrk="0" hangingPunct="1"/>
            <a:r>
              <a:rPr lang="fi-FI"/>
              <a:t>viides taso</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Otsikollinen kuva">
    <p:bg>
      <p:bgRef idx="1003">
        <a:schemeClr val="bg2"/>
      </p:bgRef>
    </p:bg>
    <p:spTree>
      <p:nvGrpSpPr>
        <p:cNvPr id="1" name=""/>
        <p:cNvGrpSpPr/>
        <p:nvPr/>
      </p:nvGrpSpPr>
      <p:grpSpPr>
        <a:xfrm>
          <a:off x="0" y="0"/>
          <a:ext cx="0" cy="0"/>
          <a:chOff x="0" y="0"/>
          <a:chExt cx="0" cy="0"/>
        </a:xfrm>
      </p:grpSpPr>
      <p:sp>
        <p:nvSpPr>
          <p:cNvPr id="4" name="Tekstin paikkamerkki 3"/>
          <p:cNvSpPr>
            <a:spLocks noGrp="1"/>
          </p:cNvSpPr>
          <p:nvPr>
            <p:ph type="body" sz="half" idx="2"/>
          </p:nvPr>
        </p:nvSpPr>
        <p:spPr>
          <a:xfrm>
            <a:off x="1600200" y="5486400"/>
            <a:ext cx="7315200" cy="685800"/>
          </a:xfrm>
        </p:spPr>
        <p:txBody>
          <a:bodyPr/>
          <a:lstStyle>
            <a:lvl1pPr marL="0" indent="0">
              <a:buFontTx/>
              <a:buNone/>
              <a:defRPr sz="17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fi-FI"/>
              <a:t>Muokkaa tekstin perustyylejä napsauttamalla</a:t>
            </a:r>
          </a:p>
        </p:txBody>
      </p:sp>
      <p:sp>
        <p:nvSpPr>
          <p:cNvPr id="8" name="Suorakulmio 7"/>
          <p:cNvSpPr/>
          <p:nvPr/>
        </p:nvSpPr>
        <p:spPr bwMode="white">
          <a:xfrm>
            <a:off x="-9144" y="4572000"/>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Suorakulmio 8"/>
          <p:cNvSpPr/>
          <p:nvPr/>
        </p:nvSpPr>
        <p:spPr>
          <a:xfrm>
            <a:off x="-9144" y="4663440"/>
            <a:ext cx="1463040"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Suorakulmio 9"/>
          <p:cNvSpPr/>
          <p:nvPr/>
        </p:nvSpPr>
        <p:spPr>
          <a:xfrm>
            <a:off x="1545336" y="4654296"/>
            <a:ext cx="7598664"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Otsikko 1"/>
          <p:cNvSpPr>
            <a:spLocks noGrp="1"/>
          </p:cNvSpPr>
          <p:nvPr>
            <p:ph type="title"/>
          </p:nvPr>
        </p:nvSpPr>
        <p:spPr>
          <a:xfrm>
            <a:off x="1600200" y="4648200"/>
            <a:ext cx="7315200" cy="685800"/>
          </a:xfrm>
        </p:spPr>
        <p:txBody>
          <a:bodyPr anchor="ctr"/>
          <a:lstStyle>
            <a:lvl1pPr algn="l">
              <a:buNone/>
              <a:defRPr sz="2800" b="0">
                <a:solidFill>
                  <a:srgbClr val="FFFFFF"/>
                </a:solidFill>
              </a:defRPr>
            </a:lvl1pPr>
          </a:lstStyle>
          <a:p>
            <a:r>
              <a:rPr kumimoji="0" lang="fi-FI"/>
              <a:t>Muokkaa perustyyl. napsautt.</a:t>
            </a:r>
            <a:endParaRPr kumimoji="0" lang="en-US"/>
          </a:p>
        </p:txBody>
      </p:sp>
      <p:sp>
        <p:nvSpPr>
          <p:cNvPr id="11" name="Suorakulmio 10"/>
          <p:cNvSpPr/>
          <p:nvPr/>
        </p:nvSpPr>
        <p:spPr bwMode="white">
          <a:xfrm>
            <a:off x="1447800" y="0"/>
            <a:ext cx="100584" cy="6867144"/>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Päivämäärän paikkamerkki 11"/>
          <p:cNvSpPr>
            <a:spLocks noGrp="1"/>
          </p:cNvSpPr>
          <p:nvPr>
            <p:ph type="dt" sz="half" idx="10"/>
          </p:nvPr>
        </p:nvSpPr>
        <p:spPr>
          <a:xfrm>
            <a:off x="6248400" y="6248400"/>
            <a:ext cx="2667000" cy="365125"/>
          </a:xfrm>
        </p:spPr>
        <p:txBody>
          <a:bodyPr rtlCol="0"/>
          <a:lstStyle/>
          <a:p>
            <a:fld id="{470ECD3F-0638-479D-9632-FA9ADA3D7B22}" type="datetimeFigureOut">
              <a:rPr lang="fi-FI" smtClean="0"/>
              <a:t>25.10.2022</a:t>
            </a:fld>
            <a:endParaRPr lang="fi-FI"/>
          </a:p>
        </p:txBody>
      </p:sp>
      <p:sp>
        <p:nvSpPr>
          <p:cNvPr id="13" name="Dian numeron paikkamerkki 12"/>
          <p:cNvSpPr>
            <a:spLocks noGrp="1"/>
          </p:cNvSpPr>
          <p:nvPr>
            <p:ph type="sldNum" sz="quarter" idx="11"/>
          </p:nvPr>
        </p:nvSpPr>
        <p:spPr>
          <a:xfrm>
            <a:off x="0" y="4667249"/>
            <a:ext cx="1447800" cy="663578"/>
          </a:xfrm>
        </p:spPr>
        <p:txBody>
          <a:bodyPr rtlCol="0"/>
          <a:lstStyle>
            <a:lvl1pPr>
              <a:defRPr sz="2800"/>
            </a:lvl1pPr>
          </a:lstStyle>
          <a:p>
            <a:fld id="{DB57DD1F-24BD-4AF4-95F9-3F3155B4F967}" type="slidenum">
              <a:rPr lang="fi-FI" smtClean="0"/>
              <a:t>‹#›</a:t>
            </a:fld>
            <a:endParaRPr lang="fi-FI"/>
          </a:p>
        </p:txBody>
      </p:sp>
      <p:sp>
        <p:nvSpPr>
          <p:cNvPr id="14" name="Alatunnisteen paikkamerkki 13"/>
          <p:cNvSpPr>
            <a:spLocks noGrp="1"/>
          </p:cNvSpPr>
          <p:nvPr>
            <p:ph type="ftr" sz="quarter" idx="12"/>
          </p:nvPr>
        </p:nvSpPr>
        <p:spPr>
          <a:xfrm>
            <a:off x="1600200" y="6248206"/>
            <a:ext cx="4572000" cy="365125"/>
          </a:xfrm>
        </p:spPr>
        <p:txBody>
          <a:bodyPr rtlCol="0"/>
          <a:lstStyle/>
          <a:p>
            <a:endParaRPr lang="fi-FI"/>
          </a:p>
        </p:txBody>
      </p:sp>
      <p:sp>
        <p:nvSpPr>
          <p:cNvPr id="3" name="Kuvan paikkamerkki 2"/>
          <p:cNvSpPr>
            <a:spLocks noGrp="1"/>
          </p:cNvSpPr>
          <p:nvPr>
            <p:ph type="pic" idx="1"/>
          </p:nvPr>
        </p:nvSpPr>
        <p:spPr>
          <a:xfrm>
            <a:off x="1560576" y="0"/>
            <a:ext cx="7583424" cy="4568952"/>
          </a:xfrm>
          <a:solidFill>
            <a:schemeClr val="accent1">
              <a:tint val="40000"/>
            </a:schemeClr>
          </a:solidFill>
          <a:ln>
            <a:noFill/>
          </a:ln>
        </p:spPr>
        <p:txBody>
          <a:bodyPr/>
          <a:lstStyle>
            <a:lvl1pPr marL="0" indent="0">
              <a:buNone/>
              <a:defRPr sz="3200"/>
            </a:lvl1pPr>
          </a:lstStyle>
          <a:p>
            <a:r>
              <a:rPr kumimoji="0" lang="fi-FI"/>
              <a:t>Lisää kuva napsauttamalla kuvaketta</a:t>
            </a:r>
            <a:endParaRPr kumimoji="0" lang="en-US" dirty="0"/>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Otsikon paikkamerkki 21"/>
          <p:cNvSpPr>
            <a:spLocks noGrp="1"/>
          </p:cNvSpPr>
          <p:nvPr>
            <p:ph type="title"/>
          </p:nvPr>
        </p:nvSpPr>
        <p:spPr>
          <a:xfrm>
            <a:off x="609600" y="228600"/>
            <a:ext cx="8153400" cy="990600"/>
          </a:xfrm>
          <a:prstGeom prst="rect">
            <a:avLst/>
          </a:prstGeom>
        </p:spPr>
        <p:txBody>
          <a:bodyPr vert="horz" anchor="ctr">
            <a:normAutofit/>
          </a:bodyPr>
          <a:lstStyle/>
          <a:p>
            <a:r>
              <a:rPr kumimoji="0" lang="fi-FI"/>
              <a:t>Muokkaa perustyyl. napsautt.</a:t>
            </a:r>
            <a:endParaRPr kumimoji="0" lang="en-US"/>
          </a:p>
        </p:txBody>
      </p:sp>
      <p:sp>
        <p:nvSpPr>
          <p:cNvPr id="13" name="Tekstin paikkamerkki 12"/>
          <p:cNvSpPr>
            <a:spLocks noGrp="1"/>
          </p:cNvSpPr>
          <p:nvPr>
            <p:ph type="body" idx="1"/>
          </p:nvPr>
        </p:nvSpPr>
        <p:spPr>
          <a:xfrm>
            <a:off x="612648" y="1600200"/>
            <a:ext cx="8153400" cy="4526280"/>
          </a:xfrm>
          <a:prstGeom prst="rect">
            <a:avLst/>
          </a:prstGeom>
        </p:spPr>
        <p:txBody>
          <a:bodyPr vert="horz">
            <a:normAutofit/>
          </a:bodyPr>
          <a:lstStyle/>
          <a:p>
            <a:pPr lvl="0" eaLnBrk="1" latinLnBrk="0" hangingPunct="1"/>
            <a:r>
              <a:rPr kumimoji="0" lang="fi-FI"/>
              <a:t>Muokkaa tekstin perustyylejä napsauttamalla</a:t>
            </a:r>
          </a:p>
          <a:p>
            <a:pPr lvl="1" eaLnBrk="1" latinLnBrk="0" hangingPunct="1"/>
            <a:r>
              <a:rPr kumimoji="0" lang="fi-FI"/>
              <a:t>toinen taso</a:t>
            </a:r>
          </a:p>
          <a:p>
            <a:pPr lvl="2" eaLnBrk="1" latinLnBrk="0" hangingPunct="1"/>
            <a:r>
              <a:rPr kumimoji="0" lang="fi-FI"/>
              <a:t>kolmas taso</a:t>
            </a:r>
          </a:p>
          <a:p>
            <a:pPr lvl="3" eaLnBrk="1" latinLnBrk="0" hangingPunct="1"/>
            <a:r>
              <a:rPr kumimoji="0" lang="fi-FI"/>
              <a:t>neljäs taso</a:t>
            </a:r>
          </a:p>
          <a:p>
            <a:pPr lvl="4" eaLnBrk="1" latinLnBrk="0" hangingPunct="1"/>
            <a:r>
              <a:rPr kumimoji="0" lang="fi-FI"/>
              <a:t>viides taso</a:t>
            </a:r>
            <a:endParaRPr kumimoji="0" lang="en-US"/>
          </a:p>
        </p:txBody>
      </p:sp>
      <p:sp>
        <p:nvSpPr>
          <p:cNvPr id="14" name="Päivämäärän paikkamerkki 13"/>
          <p:cNvSpPr>
            <a:spLocks noGrp="1"/>
          </p:cNvSpPr>
          <p:nvPr>
            <p:ph type="dt" sz="half" idx="2"/>
          </p:nvPr>
        </p:nvSpPr>
        <p:spPr>
          <a:xfrm>
            <a:off x="6096000" y="6248400"/>
            <a:ext cx="2667000" cy="365125"/>
          </a:xfrm>
          <a:prstGeom prst="rect">
            <a:avLst/>
          </a:prstGeom>
        </p:spPr>
        <p:txBody>
          <a:bodyPr vert="horz" anchor="ctr" anchorCtr="0"/>
          <a:lstStyle>
            <a:lvl1pPr algn="l" eaLnBrk="1" latinLnBrk="0" hangingPunct="1">
              <a:defRPr kumimoji="0" sz="1400">
                <a:solidFill>
                  <a:schemeClr val="tx2"/>
                </a:solidFill>
              </a:defRPr>
            </a:lvl1pPr>
          </a:lstStyle>
          <a:p>
            <a:fld id="{470ECD3F-0638-479D-9632-FA9ADA3D7B22}" type="datetimeFigureOut">
              <a:rPr lang="fi-FI" smtClean="0"/>
              <a:t>25.10.2022</a:t>
            </a:fld>
            <a:endParaRPr lang="fi-FI"/>
          </a:p>
        </p:txBody>
      </p:sp>
      <p:sp>
        <p:nvSpPr>
          <p:cNvPr id="3" name="Alatunnisteen paikkamerkki 2"/>
          <p:cNvSpPr>
            <a:spLocks noGrp="1"/>
          </p:cNvSpPr>
          <p:nvPr>
            <p:ph type="ftr" sz="quarter" idx="3"/>
          </p:nvPr>
        </p:nvSpPr>
        <p:spPr>
          <a:xfrm>
            <a:off x="609600" y="6248206"/>
            <a:ext cx="5421083" cy="365125"/>
          </a:xfrm>
          <a:prstGeom prst="rect">
            <a:avLst/>
          </a:prstGeom>
        </p:spPr>
        <p:txBody>
          <a:bodyPr vert="horz" anchor="ctr"/>
          <a:lstStyle>
            <a:lvl1pPr algn="r" eaLnBrk="1" latinLnBrk="0" hangingPunct="1">
              <a:defRPr kumimoji="0" sz="1400">
                <a:solidFill>
                  <a:schemeClr val="tx2"/>
                </a:solidFill>
              </a:defRPr>
            </a:lvl1pPr>
          </a:lstStyle>
          <a:p>
            <a:endParaRPr lang="fi-FI"/>
          </a:p>
        </p:txBody>
      </p:sp>
      <p:sp>
        <p:nvSpPr>
          <p:cNvPr id="7" name="Suorakulmio 6"/>
          <p:cNvSpPr/>
          <p:nvPr/>
        </p:nvSpPr>
        <p:spPr bwMode="white">
          <a:xfrm>
            <a:off x="0" y="1234440"/>
            <a:ext cx="9144000" cy="32004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Suorakulmio 7"/>
          <p:cNvSpPr/>
          <p:nvPr/>
        </p:nvSpPr>
        <p:spPr>
          <a:xfrm>
            <a:off x="0" y="1280160"/>
            <a:ext cx="533400" cy="228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Suorakulmio 8"/>
          <p:cNvSpPr/>
          <p:nvPr/>
        </p:nvSpPr>
        <p:spPr>
          <a:xfrm>
            <a:off x="590550" y="1280160"/>
            <a:ext cx="8553450" cy="228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Dian numeron paikkamerkki 22"/>
          <p:cNvSpPr>
            <a:spLocks noGrp="1"/>
          </p:cNvSpPr>
          <p:nvPr>
            <p:ph type="sldNum" sz="quarter" idx="4"/>
          </p:nvPr>
        </p:nvSpPr>
        <p:spPr>
          <a:xfrm>
            <a:off x="0" y="1272222"/>
            <a:ext cx="533400" cy="244476"/>
          </a:xfrm>
          <a:prstGeom prst="rect">
            <a:avLst/>
          </a:prstGeom>
        </p:spPr>
        <p:txBody>
          <a:bodyPr vert="horz" anchor="ctr" anchorCtr="0">
            <a:normAutofit/>
          </a:bodyPr>
          <a:lstStyle>
            <a:lvl1pPr algn="ctr" eaLnBrk="1" latinLnBrk="0" hangingPunct="1">
              <a:defRPr kumimoji="0" sz="1400" b="1">
                <a:solidFill>
                  <a:srgbClr val="FFFFFF"/>
                </a:solidFill>
              </a:defRPr>
            </a:lvl1pPr>
          </a:lstStyle>
          <a:p>
            <a:fld id="{DB57DD1F-24BD-4AF4-95F9-3F3155B4F967}" type="slidenum">
              <a:rPr lang="fi-FI" smtClean="0"/>
              <a:t>‹#›</a:t>
            </a:fld>
            <a:endParaRPr lang="fi-FI"/>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400" kern="1200">
          <a:solidFill>
            <a:schemeClr val="tx2"/>
          </a:solidFill>
          <a:latin typeface="+mj-lt"/>
          <a:ea typeface="+mj-ea"/>
          <a:cs typeface="+mj-cs"/>
        </a:defRPr>
      </a:lvl1pPr>
    </p:titleStyle>
    <p:body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ctrTitle"/>
          </p:nvPr>
        </p:nvSpPr>
        <p:spPr/>
        <p:txBody>
          <a:bodyPr/>
          <a:lstStyle/>
          <a:p>
            <a:r>
              <a:rPr lang="fi-FI" dirty="0"/>
              <a:t>Suomen talouden tulevaisuus</a:t>
            </a:r>
          </a:p>
        </p:txBody>
      </p:sp>
      <p:sp>
        <p:nvSpPr>
          <p:cNvPr id="3" name="Alaotsikko 2"/>
          <p:cNvSpPr>
            <a:spLocks noGrp="1"/>
          </p:cNvSpPr>
          <p:nvPr>
            <p:ph type="subTitle" idx="1"/>
          </p:nvPr>
        </p:nvSpPr>
        <p:spPr/>
        <p:txBody>
          <a:bodyPr/>
          <a:lstStyle/>
          <a:p>
            <a:r>
              <a:rPr lang="fi-FI" dirty="0"/>
              <a:t>Toni Uusimäki 2022</a:t>
            </a:r>
          </a:p>
        </p:txBody>
      </p:sp>
    </p:spTree>
    <p:extLst>
      <p:ext uri="{BB962C8B-B14F-4D97-AF65-F5344CB8AC3E}">
        <p14:creationId xmlns:p14="http://schemas.microsoft.com/office/powerpoint/2010/main" val="295817674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endParaRPr lang="fi-FI"/>
          </a:p>
        </p:txBody>
      </p:sp>
      <p:sp>
        <p:nvSpPr>
          <p:cNvPr id="3" name="Sisällön paikkamerkki 2"/>
          <p:cNvSpPr>
            <a:spLocks noGrp="1"/>
          </p:cNvSpPr>
          <p:nvPr>
            <p:ph sz="quarter" idx="1"/>
          </p:nvPr>
        </p:nvSpPr>
        <p:spPr/>
        <p:txBody>
          <a:bodyPr/>
          <a:lstStyle/>
          <a:p>
            <a:r>
              <a:rPr lang="fi-FI" b="1" dirty="0"/>
              <a:t>Kuinka vaikutamme maamme alueelliseen kehitykseen?</a:t>
            </a:r>
          </a:p>
          <a:p>
            <a:pPr lvl="1"/>
            <a:r>
              <a:rPr lang="fi-FI" dirty="0"/>
              <a:t>Taantuvien alueiden ongelmat: vähän </a:t>
            </a:r>
            <a:r>
              <a:rPr lang="fi-FI" dirty="0" err="1"/>
              <a:t>töitö</a:t>
            </a:r>
            <a:r>
              <a:rPr lang="fi-FI" dirty="0"/>
              <a:t>, yritystoimintaa ja verotuloja</a:t>
            </a:r>
          </a:p>
          <a:p>
            <a:pPr lvl="1"/>
            <a:r>
              <a:rPr lang="fi-FI" dirty="0"/>
              <a:t>Voimakkaan kasvun haaste: pysyvätkö palvelut ja </a:t>
            </a:r>
            <a:r>
              <a:rPr lang="fi-FI" dirty="0" err="1"/>
              <a:t>infrasturuktuuri</a:t>
            </a:r>
            <a:r>
              <a:rPr lang="fi-FI" dirty="0"/>
              <a:t> (perusrakenne) perässä?</a:t>
            </a:r>
          </a:p>
          <a:p>
            <a:pPr lvl="1"/>
            <a:endParaRPr lang="fi-FI" dirty="0"/>
          </a:p>
        </p:txBody>
      </p:sp>
    </p:spTree>
    <p:extLst>
      <p:ext uri="{BB962C8B-B14F-4D97-AF65-F5344CB8AC3E}">
        <p14:creationId xmlns:p14="http://schemas.microsoft.com/office/powerpoint/2010/main" val="296174765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Alueellinen kehitys</a:t>
            </a:r>
            <a:endParaRPr lang="fi-FI" dirty="0"/>
          </a:p>
        </p:txBody>
      </p:sp>
      <p:sp>
        <p:nvSpPr>
          <p:cNvPr id="3" name="Sisällön paikkamerkki 2"/>
          <p:cNvSpPr>
            <a:spLocks noGrp="1"/>
          </p:cNvSpPr>
          <p:nvPr>
            <p:ph sz="quarter" idx="1"/>
          </p:nvPr>
        </p:nvSpPr>
        <p:spPr>
          <a:xfrm>
            <a:off x="612648" y="1600200"/>
            <a:ext cx="8153400" cy="5141168"/>
          </a:xfrm>
        </p:spPr>
        <p:txBody>
          <a:bodyPr>
            <a:normAutofit fontScale="77500" lnSpcReduction="20000"/>
          </a:bodyPr>
          <a:lstStyle/>
          <a:p>
            <a:r>
              <a:rPr lang="fi-FI" dirty="0"/>
              <a:t>Ratkaisuja:</a:t>
            </a:r>
          </a:p>
          <a:p>
            <a:r>
              <a:rPr lang="fi-FI" dirty="0"/>
              <a:t>Opiskelupaikkoja olisi tasaisesti ympäri Suomea, ei pelkästään suurissa </a:t>
            </a:r>
            <a:r>
              <a:rPr lang="fi-FI" dirty="0" smtClean="0"/>
              <a:t>kaupungeissa</a:t>
            </a:r>
            <a:r>
              <a:rPr lang="fi-FI" dirty="0"/>
              <a:t>.</a:t>
            </a:r>
          </a:p>
          <a:p>
            <a:r>
              <a:rPr lang="fi-FI" dirty="0"/>
              <a:t>Täytyy mahdollistaa toisen asteen kouluista väyliä korkea </a:t>
            </a:r>
            <a:r>
              <a:rPr lang="fi-FI" dirty="0" err="1"/>
              <a:t>koulihin</a:t>
            </a:r>
            <a:r>
              <a:rPr lang="fi-FI" dirty="0"/>
              <a:t> ja niistä sen alan töihin.</a:t>
            </a:r>
          </a:p>
          <a:p>
            <a:r>
              <a:rPr lang="fi-FI" dirty="0" smtClean="0"/>
              <a:t>Ikäjakauma </a:t>
            </a:r>
            <a:r>
              <a:rPr lang="fi-FI" dirty="0"/>
              <a:t>pitäisi olla tasaista </a:t>
            </a:r>
            <a:r>
              <a:rPr lang="fi-FI" dirty="0" smtClean="0"/>
              <a:t>alueittain, </a:t>
            </a:r>
            <a:r>
              <a:rPr lang="fi-FI" dirty="0"/>
              <a:t>jotta verotulot pysyisivät tasaisena.</a:t>
            </a:r>
          </a:p>
          <a:p>
            <a:r>
              <a:rPr lang="fi-FI" dirty="0"/>
              <a:t>Yrityksen </a:t>
            </a:r>
            <a:r>
              <a:rPr lang="fi-FI" dirty="0" smtClean="0"/>
              <a:t>maksavat </a:t>
            </a:r>
            <a:r>
              <a:rPr lang="fi-FI" dirty="0"/>
              <a:t>verot olisivat suhteelliset kunnan kokoon nähden. Lisäisi työpaikkoja, sekä kiinnostusta ja rohkeutta ruveta yrittäjäksi.</a:t>
            </a:r>
          </a:p>
          <a:p>
            <a:r>
              <a:rPr lang="fi-FI" dirty="0"/>
              <a:t>Yrityksille </a:t>
            </a:r>
            <a:r>
              <a:rPr lang="fi-FI" dirty="0" smtClean="0"/>
              <a:t>tarjottaisiin </a:t>
            </a:r>
            <a:r>
              <a:rPr lang="fi-FI" dirty="0"/>
              <a:t>alussa bonusraha, joka lisää </a:t>
            </a:r>
            <a:r>
              <a:rPr lang="fi-FI" dirty="0" smtClean="0"/>
              <a:t>motivaatiota </a:t>
            </a:r>
            <a:r>
              <a:rPr lang="fi-FI" dirty="0"/>
              <a:t>yrittää.</a:t>
            </a:r>
          </a:p>
          <a:p>
            <a:r>
              <a:rPr lang="fi-FI" dirty="0"/>
              <a:t>Kehittää taantuvien alueiden mukavuutta esim. harrastusmahdollisuuksien kautta, sekä ympäristön viihtyvyyttä.</a:t>
            </a:r>
          </a:p>
          <a:p>
            <a:endParaRPr lang="fi-FI" dirty="0" smtClean="0"/>
          </a:p>
          <a:p>
            <a:r>
              <a:rPr lang="fi-FI" dirty="0" smtClean="0"/>
              <a:t>Enni ja Emma</a:t>
            </a:r>
            <a:endParaRPr lang="fi-FI" dirty="0"/>
          </a:p>
        </p:txBody>
      </p:sp>
    </p:spTree>
    <p:extLst>
      <p:ext uri="{BB962C8B-B14F-4D97-AF65-F5344CB8AC3E}">
        <p14:creationId xmlns:p14="http://schemas.microsoft.com/office/powerpoint/2010/main" val="258292723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endParaRPr lang="fi-FI"/>
          </a:p>
        </p:txBody>
      </p:sp>
      <p:sp>
        <p:nvSpPr>
          <p:cNvPr id="3" name="Sisällön paikkamerkki 2"/>
          <p:cNvSpPr>
            <a:spLocks noGrp="1"/>
          </p:cNvSpPr>
          <p:nvPr>
            <p:ph sz="quarter" idx="1"/>
          </p:nvPr>
        </p:nvSpPr>
        <p:spPr/>
        <p:txBody>
          <a:bodyPr/>
          <a:lstStyle/>
          <a:p>
            <a:r>
              <a:rPr lang="fi-FI" b="1" dirty="0"/>
              <a:t>Millaista tulonjakoa kotitalouksien ja yritysten kesken tavoittelemme?</a:t>
            </a:r>
          </a:p>
          <a:p>
            <a:pPr lvl="1"/>
            <a:r>
              <a:rPr lang="fi-FI" dirty="0"/>
              <a:t>Kilpailukyvyn kannalta oikean palkkatason löytäminen</a:t>
            </a:r>
          </a:p>
          <a:p>
            <a:pPr lvl="1"/>
            <a:r>
              <a:rPr lang="fi-FI" dirty="0"/>
              <a:t>Mikä on sopiva korvaus työpanoksensa antavalle, mikä yritykseen sijoittavalle?</a:t>
            </a:r>
          </a:p>
          <a:p>
            <a:pPr lvl="1"/>
            <a:endParaRPr lang="fi-FI" dirty="0"/>
          </a:p>
        </p:txBody>
      </p:sp>
    </p:spTree>
    <p:extLst>
      <p:ext uri="{BB962C8B-B14F-4D97-AF65-F5344CB8AC3E}">
        <p14:creationId xmlns:p14="http://schemas.microsoft.com/office/powerpoint/2010/main" val="298052793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Tulonjako</a:t>
            </a:r>
            <a:endParaRPr lang="fi-FI" dirty="0"/>
          </a:p>
        </p:txBody>
      </p:sp>
      <p:sp>
        <p:nvSpPr>
          <p:cNvPr id="3" name="Sisällön paikkamerkki 2"/>
          <p:cNvSpPr>
            <a:spLocks noGrp="1"/>
          </p:cNvSpPr>
          <p:nvPr>
            <p:ph sz="quarter" idx="1"/>
          </p:nvPr>
        </p:nvSpPr>
        <p:spPr/>
        <p:txBody>
          <a:bodyPr>
            <a:normAutofit fontScale="92500" lnSpcReduction="20000"/>
          </a:bodyPr>
          <a:lstStyle/>
          <a:p>
            <a:r>
              <a:rPr lang="fi-FI" dirty="0"/>
              <a:t>Millaista tulonjakoa kotitalouksien ja yritysten kesken tavoittelemme?</a:t>
            </a:r>
          </a:p>
          <a:p>
            <a:r>
              <a:rPr lang="fi-FI" dirty="0"/>
              <a:t>Kilpailukyvyn kannalta oikean palkantason löytäminen</a:t>
            </a:r>
          </a:p>
          <a:p>
            <a:r>
              <a:rPr lang="fi-FI" dirty="0"/>
              <a:t>- kaikki yrityksen pystyvät kilpailla keskenään, jos palkka on kohdallaan ja jos yrityksellä on hyvä palkkataso ihmiset haluavat todennäköisemmin </a:t>
            </a:r>
            <a:r>
              <a:rPr lang="fi-FI" dirty="0" err="1"/>
              <a:t>työskellä</a:t>
            </a:r>
            <a:r>
              <a:rPr lang="fi-FI" dirty="0"/>
              <a:t> sellaisessa yrityksessä.</a:t>
            </a:r>
          </a:p>
          <a:p>
            <a:r>
              <a:rPr lang="fi-FI" dirty="0"/>
              <a:t>Mikä on sopiva korvaus </a:t>
            </a:r>
            <a:r>
              <a:rPr lang="fi-FI" dirty="0" smtClean="0"/>
              <a:t>työpanoksensa </a:t>
            </a:r>
            <a:r>
              <a:rPr lang="fi-FI" dirty="0"/>
              <a:t>antavalle, mikä yritykseen sijoittavalla</a:t>
            </a:r>
          </a:p>
          <a:p>
            <a:r>
              <a:rPr lang="fi-FI" dirty="0"/>
              <a:t>- Sen suuruinen että työpanoksen antavalla on sopiva rahallinen korvaus työstä ja yritykseen sijoittavalle laadukas ja rahansa arvoinen tuote</a:t>
            </a:r>
            <a:r>
              <a:rPr lang="fi-FI" dirty="0" smtClean="0"/>
              <a:t>. /</a:t>
            </a:r>
            <a:r>
              <a:rPr lang="fi-FI" sz="2200" dirty="0" smtClean="0"/>
              <a:t>Oona ja Milla</a:t>
            </a:r>
            <a:endParaRPr lang="fi-FI" sz="2200" dirty="0"/>
          </a:p>
          <a:p>
            <a:endParaRPr lang="fi-FI" dirty="0"/>
          </a:p>
        </p:txBody>
      </p:sp>
    </p:spTree>
    <p:extLst>
      <p:ext uri="{BB962C8B-B14F-4D97-AF65-F5344CB8AC3E}">
        <p14:creationId xmlns:p14="http://schemas.microsoft.com/office/powerpoint/2010/main" val="324502005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endParaRPr lang="fi-FI"/>
          </a:p>
        </p:txBody>
      </p:sp>
      <p:sp>
        <p:nvSpPr>
          <p:cNvPr id="3" name="Sisällön paikkamerkki 2"/>
          <p:cNvSpPr>
            <a:spLocks noGrp="1"/>
          </p:cNvSpPr>
          <p:nvPr>
            <p:ph sz="quarter" idx="1"/>
          </p:nvPr>
        </p:nvSpPr>
        <p:spPr/>
        <p:txBody>
          <a:bodyPr/>
          <a:lstStyle/>
          <a:p>
            <a:r>
              <a:rPr lang="fi-FI" b="1" dirty="0"/>
              <a:t>Millaista yritysrakennetta tavoittelemme?</a:t>
            </a:r>
          </a:p>
          <a:p>
            <a:pPr lvl="1"/>
            <a:r>
              <a:rPr lang="fi-FI" dirty="0"/>
              <a:t>Tarvitaanko enemmän pien- tai suuryrityksiä</a:t>
            </a:r>
          </a:p>
          <a:p>
            <a:pPr lvl="1"/>
            <a:r>
              <a:rPr lang="fi-FI" dirty="0"/>
              <a:t>Vientiyritysten ja kotimarkkinayritysten mahdollisesti erilaiset tarpeet?</a:t>
            </a:r>
          </a:p>
        </p:txBody>
      </p:sp>
    </p:spTree>
    <p:extLst>
      <p:ext uri="{BB962C8B-B14F-4D97-AF65-F5344CB8AC3E}">
        <p14:creationId xmlns:p14="http://schemas.microsoft.com/office/powerpoint/2010/main" val="114622711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Yritysrakenne</a:t>
            </a:r>
            <a:endParaRPr lang="fi-FI" dirty="0"/>
          </a:p>
        </p:txBody>
      </p:sp>
      <p:sp>
        <p:nvSpPr>
          <p:cNvPr id="3" name="Sisällön paikkamerkki 2"/>
          <p:cNvSpPr>
            <a:spLocks noGrp="1"/>
          </p:cNvSpPr>
          <p:nvPr>
            <p:ph sz="quarter" idx="1"/>
          </p:nvPr>
        </p:nvSpPr>
        <p:spPr/>
        <p:txBody>
          <a:bodyPr>
            <a:normAutofit lnSpcReduction="10000"/>
          </a:bodyPr>
          <a:lstStyle/>
          <a:p>
            <a:r>
              <a:rPr lang="fi-FI" dirty="0"/>
              <a:t>Molemmat </a:t>
            </a:r>
            <a:r>
              <a:rPr lang="fi-FI" dirty="0" smtClean="0"/>
              <a:t>yritysmuodot </a:t>
            </a:r>
            <a:r>
              <a:rPr lang="fi-FI" dirty="0"/>
              <a:t>ovat tärkeitä, koska ne luovat uutta toimintaa ja takaavat yhteiskunnan hyvinvointia eri tavoilla. Sekä suur- että pienyritykset mahdollistavat talouden toimivuuden. Suuryritykset työllistävät enemmän </a:t>
            </a:r>
            <a:r>
              <a:rPr lang="fi-FI" dirty="0" err="1" smtClean="0"/>
              <a:t>kerrallan</a:t>
            </a:r>
            <a:r>
              <a:rPr lang="fi-FI" dirty="0" smtClean="0"/>
              <a:t> ihmisiä </a:t>
            </a:r>
            <a:r>
              <a:rPr lang="fi-FI" dirty="0"/>
              <a:t>ja niiden lisääntyminen vähentää työttömyysastetta. </a:t>
            </a:r>
          </a:p>
          <a:p>
            <a:r>
              <a:rPr lang="fi-FI" dirty="0"/>
              <a:t>Vientiyritykset tarvitsevat enemmän kielitaitoista työvoimaa, kuin kotimarkkinayritykset</a:t>
            </a:r>
          </a:p>
          <a:p>
            <a:r>
              <a:rPr lang="fi-FI" dirty="0"/>
              <a:t>E</a:t>
            </a:r>
            <a:r>
              <a:rPr lang="fi-FI" dirty="0" smtClean="0"/>
              <a:t>lli</a:t>
            </a:r>
            <a:r>
              <a:rPr lang="fi-FI" dirty="0"/>
              <a:t>, </a:t>
            </a:r>
            <a:r>
              <a:rPr lang="fi-FI" dirty="0" smtClean="0"/>
              <a:t>Maiju H </a:t>
            </a:r>
            <a:r>
              <a:rPr lang="fi-FI" dirty="0"/>
              <a:t>ja </a:t>
            </a:r>
            <a:r>
              <a:rPr lang="fi-FI" dirty="0"/>
              <a:t>L</a:t>
            </a:r>
            <a:r>
              <a:rPr lang="fi-FI" dirty="0" smtClean="0"/>
              <a:t>inda</a:t>
            </a:r>
            <a:endParaRPr lang="fi-FI" dirty="0"/>
          </a:p>
          <a:p>
            <a:endParaRPr lang="fi-FI" dirty="0"/>
          </a:p>
        </p:txBody>
      </p:sp>
    </p:spTree>
    <p:extLst>
      <p:ext uri="{BB962C8B-B14F-4D97-AF65-F5344CB8AC3E}">
        <p14:creationId xmlns:p14="http://schemas.microsoft.com/office/powerpoint/2010/main" val="158827119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a:t>TÄRKEITÄ KYSYMYKSIÄ</a:t>
            </a:r>
          </a:p>
        </p:txBody>
      </p:sp>
      <p:sp>
        <p:nvSpPr>
          <p:cNvPr id="3" name="Sisällön paikkamerkki 2"/>
          <p:cNvSpPr>
            <a:spLocks noGrp="1"/>
          </p:cNvSpPr>
          <p:nvPr>
            <p:ph sz="quarter" idx="1"/>
          </p:nvPr>
        </p:nvSpPr>
        <p:spPr>
          <a:xfrm>
            <a:off x="612648" y="1600200"/>
            <a:ext cx="8279832" cy="4495800"/>
          </a:xfrm>
        </p:spPr>
        <p:txBody>
          <a:bodyPr/>
          <a:lstStyle/>
          <a:p>
            <a:r>
              <a:rPr lang="fi-FI" b="1" dirty="0"/>
              <a:t>Miten väestön vanheneminen vaikuttaa talouteemme?</a:t>
            </a:r>
          </a:p>
          <a:p>
            <a:pPr lvl="1"/>
            <a:r>
              <a:rPr lang="fi-FI" dirty="0"/>
              <a:t>Huoltosuhde muuttuu epäedullisemmaksi</a:t>
            </a:r>
          </a:p>
          <a:p>
            <a:pPr lvl="1"/>
            <a:r>
              <a:rPr lang="fi-FI" dirty="0"/>
              <a:t>Auttaako</a:t>
            </a:r>
          </a:p>
          <a:p>
            <a:pPr lvl="2"/>
            <a:r>
              <a:rPr lang="fi-FI" dirty="0"/>
              <a:t>Opiskeluaikojen lyhentäminen?</a:t>
            </a:r>
          </a:p>
          <a:p>
            <a:pPr lvl="2"/>
            <a:r>
              <a:rPr lang="fi-FI" dirty="0"/>
              <a:t>Eläkeiän nosto?</a:t>
            </a:r>
          </a:p>
          <a:p>
            <a:pPr lvl="2"/>
            <a:r>
              <a:rPr lang="fi-FI" dirty="0"/>
              <a:t>Työvoiman hankinta ulkomailta?</a:t>
            </a:r>
          </a:p>
          <a:p>
            <a:pPr lvl="2"/>
            <a:r>
              <a:rPr lang="fi-FI" dirty="0"/>
              <a:t>Tuotannon tehostaminen?</a:t>
            </a:r>
          </a:p>
        </p:txBody>
      </p:sp>
    </p:spTree>
    <p:extLst>
      <p:ext uri="{BB962C8B-B14F-4D97-AF65-F5344CB8AC3E}">
        <p14:creationId xmlns:p14="http://schemas.microsoft.com/office/powerpoint/2010/main" val="25054730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Mikä avuksi vanhenemiseen?</a:t>
            </a:r>
            <a:endParaRPr lang="fi-FI" dirty="0"/>
          </a:p>
        </p:txBody>
      </p:sp>
      <p:sp>
        <p:nvSpPr>
          <p:cNvPr id="3" name="Sisällön paikkamerkki 2"/>
          <p:cNvSpPr>
            <a:spLocks noGrp="1"/>
          </p:cNvSpPr>
          <p:nvPr>
            <p:ph sz="quarter" idx="1"/>
          </p:nvPr>
        </p:nvSpPr>
        <p:spPr/>
        <p:txBody>
          <a:bodyPr>
            <a:normAutofit fontScale="85000" lnSpcReduction="20000"/>
          </a:bodyPr>
          <a:lstStyle/>
          <a:p>
            <a:r>
              <a:rPr lang="fi-FI" dirty="0"/>
              <a:t>1. Jos opiskeluaikoja lyhennetään niin saadaan nopeammin nuoria työelämään ja näin esim. hoitoalalle saadaan lisää työntekijöitä, joka turvaa laadukkaan hoidon vanhuksille.</a:t>
            </a:r>
          </a:p>
          <a:p>
            <a:r>
              <a:rPr lang="fi-FI" dirty="0"/>
              <a:t>2.  Eläkeiän nosto auttaa saamaan lisää työntekijöitä, mutta jos sitä nostaa paljon niin iäkkäiden työntekijöiden terveys saattaa heikentyä.</a:t>
            </a:r>
          </a:p>
          <a:p>
            <a:r>
              <a:rPr lang="fi-FI" dirty="0"/>
              <a:t>3. Työperäinen maahanmuutto auttaa mutta siinä täytyy huomioida se, että maahanmuuttajille annetaan hyvä ja kattava </a:t>
            </a:r>
            <a:r>
              <a:rPr lang="fi-FI" dirty="0" err="1"/>
              <a:t>koulustus</a:t>
            </a:r>
            <a:r>
              <a:rPr lang="fi-FI" dirty="0"/>
              <a:t>.</a:t>
            </a:r>
          </a:p>
          <a:p>
            <a:r>
              <a:rPr lang="fi-FI" dirty="0"/>
              <a:t>4. Tuotannon tehostaminen auttaa, jos investoidaan uusiin toimiviin ja työtä nopeuttaviin laitteisiin. Näin vanhustenhoito on laadukkaampaa ja tehokkaampaa.</a:t>
            </a:r>
          </a:p>
          <a:p>
            <a:r>
              <a:rPr lang="fi-FI" dirty="0"/>
              <a:t>Sonja ja Eerika</a:t>
            </a:r>
          </a:p>
          <a:p>
            <a:endParaRPr lang="fi-FI" dirty="0"/>
          </a:p>
        </p:txBody>
      </p:sp>
    </p:spTree>
    <p:extLst>
      <p:ext uri="{BB962C8B-B14F-4D97-AF65-F5344CB8AC3E}">
        <p14:creationId xmlns:p14="http://schemas.microsoft.com/office/powerpoint/2010/main" val="223790922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endParaRPr lang="fi-FI"/>
          </a:p>
        </p:txBody>
      </p:sp>
      <p:sp>
        <p:nvSpPr>
          <p:cNvPr id="3" name="Sisällön paikkamerkki 2"/>
          <p:cNvSpPr>
            <a:spLocks noGrp="1"/>
          </p:cNvSpPr>
          <p:nvPr>
            <p:ph sz="quarter" idx="1"/>
          </p:nvPr>
        </p:nvSpPr>
        <p:spPr>
          <a:xfrm>
            <a:off x="612648" y="1600200"/>
            <a:ext cx="8153400" cy="4997152"/>
          </a:xfrm>
        </p:spPr>
        <p:txBody>
          <a:bodyPr>
            <a:normAutofit lnSpcReduction="10000"/>
          </a:bodyPr>
          <a:lstStyle/>
          <a:p>
            <a:r>
              <a:rPr lang="fi-FI" b="1" dirty="0"/>
              <a:t>Miten ratkaista kestävyysvajeen tuomat ongelmat?</a:t>
            </a:r>
          </a:p>
          <a:p>
            <a:pPr lvl="1"/>
            <a:r>
              <a:rPr lang="fi-FI" dirty="0"/>
              <a:t>Kestävyysvajeella tarkoitetaan sitä, että julkisen menot kasvavat nopeammin kuin tulot, mikä johtaa jatkuvaan velkaantumiseen</a:t>
            </a:r>
          </a:p>
          <a:p>
            <a:pPr lvl="1"/>
            <a:r>
              <a:rPr lang="fi-FI" dirty="0"/>
              <a:t>Taustalla esimerkiksi ikä- ja elinkeinorakenteen muutos ja kuntien tehtävien määrän jatkuva kasvu</a:t>
            </a:r>
          </a:p>
          <a:p>
            <a:pPr lvl="1"/>
            <a:r>
              <a:rPr lang="fi-FI" dirty="0"/>
              <a:t>Ratkaistaanko asia:</a:t>
            </a:r>
          </a:p>
          <a:p>
            <a:pPr lvl="2"/>
            <a:r>
              <a:rPr lang="fi-FI" dirty="0"/>
              <a:t>Työuria pidentämällä?</a:t>
            </a:r>
          </a:p>
          <a:p>
            <a:pPr lvl="2"/>
            <a:r>
              <a:rPr lang="fi-FI" dirty="0"/>
              <a:t>Tuottavuutta parantamalla?</a:t>
            </a:r>
          </a:p>
          <a:p>
            <a:pPr lvl="2"/>
            <a:r>
              <a:rPr lang="fi-FI" dirty="0"/>
              <a:t>Verotusta kiristämällä?</a:t>
            </a:r>
          </a:p>
          <a:p>
            <a:pPr lvl="2"/>
            <a:r>
              <a:rPr lang="fi-FI" dirty="0"/>
              <a:t>Julkisia menoja supistamalla?</a:t>
            </a:r>
          </a:p>
        </p:txBody>
      </p:sp>
    </p:spTree>
    <p:extLst>
      <p:ext uri="{BB962C8B-B14F-4D97-AF65-F5344CB8AC3E}">
        <p14:creationId xmlns:p14="http://schemas.microsoft.com/office/powerpoint/2010/main" val="346714629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Kestävyysvaje</a:t>
            </a:r>
            <a:endParaRPr lang="fi-FI" dirty="0"/>
          </a:p>
        </p:txBody>
      </p:sp>
      <p:sp>
        <p:nvSpPr>
          <p:cNvPr id="3" name="Sisällön paikkamerkki 2"/>
          <p:cNvSpPr>
            <a:spLocks noGrp="1"/>
          </p:cNvSpPr>
          <p:nvPr>
            <p:ph sz="quarter" idx="1"/>
          </p:nvPr>
        </p:nvSpPr>
        <p:spPr/>
        <p:txBody>
          <a:bodyPr>
            <a:normAutofit fontScale="77500" lnSpcReduction="20000"/>
          </a:bodyPr>
          <a:lstStyle/>
          <a:p>
            <a:r>
              <a:rPr lang="fi-FI" dirty="0"/>
              <a:t>Kestävyysvajeen pienentäminen ei välttämättä onnistu pidentämällä työikää, koska vanhemmat ihmiset kärsivät jo usein terveysongelmista, mikä rajoittaa työkykyä ja työpanos heikkenee. Sairaslomat lisääntyisivät, eikä vanhempia ihmisiä yleensä oteta niin helposti töihin. </a:t>
            </a:r>
          </a:p>
          <a:p>
            <a:r>
              <a:rPr lang="fi-FI" dirty="0"/>
              <a:t>Tuottavuutta parantamalla tuloja saadaan lisää, joten sen avulla voidaan ratkaista ainakin osa kestävyysvajeen ongelmista. Esim. uusien koneiden ostaminen on kallista, mutta pitkällä tähtäimellä siitä on hyötyä.</a:t>
            </a:r>
          </a:p>
          <a:p>
            <a:r>
              <a:rPr lang="fi-FI" dirty="0"/>
              <a:t>Verotuksen kiristäminen ei ole pitkällä aikavälillä hyvä, koska silloin ihmisillä jää vähemmän rahaa kuluttamiseen, mikä on huono talouden kannalta. Julkisia menoja on vaikea supistaa, mutta jos se on mahdollista, siitä voi olla hyötyä kestävyysvajeen ongelmien ratkaisussa. </a:t>
            </a:r>
          </a:p>
          <a:p>
            <a:r>
              <a:rPr lang="fi-FI" dirty="0"/>
              <a:t>Maiju ja Eveliina</a:t>
            </a:r>
          </a:p>
          <a:p>
            <a:endParaRPr lang="fi-FI" dirty="0"/>
          </a:p>
        </p:txBody>
      </p:sp>
    </p:spTree>
    <p:extLst>
      <p:ext uri="{BB962C8B-B14F-4D97-AF65-F5344CB8AC3E}">
        <p14:creationId xmlns:p14="http://schemas.microsoft.com/office/powerpoint/2010/main" val="253186380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Koulutus</a:t>
            </a:r>
            <a:endParaRPr lang="fi-FI" dirty="0"/>
          </a:p>
        </p:txBody>
      </p:sp>
      <p:sp>
        <p:nvSpPr>
          <p:cNvPr id="3" name="Sisällön paikkamerkki 2"/>
          <p:cNvSpPr>
            <a:spLocks noGrp="1"/>
          </p:cNvSpPr>
          <p:nvPr>
            <p:ph sz="quarter" idx="1"/>
          </p:nvPr>
        </p:nvSpPr>
        <p:spPr/>
        <p:txBody>
          <a:bodyPr/>
          <a:lstStyle/>
          <a:p>
            <a:r>
              <a:rPr lang="fi-FI" b="1" dirty="0"/>
              <a:t>Millainen koulutus vastaa parhaiten työmarkkinoiden vaatimuksia?</a:t>
            </a:r>
          </a:p>
          <a:p>
            <a:pPr lvl="1"/>
            <a:r>
              <a:rPr lang="fi-FI" dirty="0"/>
              <a:t>Henkinen pääoma ja elinikäinen oppiminen</a:t>
            </a:r>
          </a:p>
          <a:p>
            <a:pPr lvl="1"/>
            <a:r>
              <a:rPr lang="fi-FI" dirty="0"/>
              <a:t>Automaatio ja teknologian lisääntymisen haaste</a:t>
            </a:r>
          </a:p>
          <a:p>
            <a:pPr lvl="1"/>
            <a:r>
              <a:rPr lang="fi-FI" dirty="0"/>
              <a:t>Kädentaidot vai hyvät teoreettiset valmiudet?</a:t>
            </a:r>
          </a:p>
        </p:txBody>
      </p:sp>
    </p:spTree>
    <p:extLst>
      <p:ext uri="{BB962C8B-B14F-4D97-AF65-F5344CB8AC3E}">
        <p14:creationId xmlns:p14="http://schemas.microsoft.com/office/powerpoint/2010/main" val="334062847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Koulutus tulevaisuudessa</a:t>
            </a:r>
            <a:endParaRPr lang="fi-FI" dirty="0"/>
          </a:p>
        </p:txBody>
      </p:sp>
      <p:sp>
        <p:nvSpPr>
          <p:cNvPr id="3" name="Sisällön paikkamerkki 2"/>
          <p:cNvSpPr>
            <a:spLocks noGrp="1"/>
          </p:cNvSpPr>
          <p:nvPr>
            <p:ph sz="quarter" idx="1"/>
          </p:nvPr>
        </p:nvSpPr>
        <p:spPr/>
        <p:txBody>
          <a:bodyPr>
            <a:normAutofit fontScale="62500" lnSpcReduction="20000"/>
          </a:bodyPr>
          <a:lstStyle/>
          <a:p>
            <a:r>
              <a:rPr lang="fi-FI" b="1" dirty="0"/>
              <a:t>Henkinen pääoma ja elinikäinen oppiminen</a:t>
            </a:r>
            <a:endParaRPr lang="fi-FI" dirty="0"/>
          </a:p>
          <a:p>
            <a:r>
              <a:rPr lang="fi-FI" b="1" dirty="0"/>
              <a:t>Koulutus ja kyky kouluttautua lisää, mahdollistaa hyvän työn kuten lääkärinä olemisen, koska ensin pitää opiskella pitkään ennen kuin saa mahdollisuuden päästä lääkäriksi ja lääkärinä pitää koko lääkärin uran ajan oppia lisää. Hyvä henkinen pääoma ja elinikäinen oppiminen mahdollistaa monta erilaista työtä, joten töitä on varmasti tarjolla korkeasti kouluttuneelle.</a:t>
            </a:r>
            <a:endParaRPr lang="fi-FI" dirty="0"/>
          </a:p>
          <a:p>
            <a:r>
              <a:rPr lang="fi-FI" b="1" dirty="0" err="1"/>
              <a:t>Digitalisaation</a:t>
            </a:r>
            <a:r>
              <a:rPr lang="fi-FI" b="1" dirty="0"/>
              <a:t> ja </a:t>
            </a:r>
            <a:r>
              <a:rPr lang="fi-FI" b="1" dirty="0" err="1"/>
              <a:t>robotisaation</a:t>
            </a:r>
            <a:r>
              <a:rPr lang="fi-FI" b="1" dirty="0"/>
              <a:t> vaikutukset</a:t>
            </a:r>
            <a:endParaRPr lang="fi-FI" dirty="0"/>
          </a:p>
          <a:p>
            <a:r>
              <a:rPr lang="fi-FI" b="1" dirty="0" err="1"/>
              <a:t>Digitalisaatio</a:t>
            </a:r>
            <a:r>
              <a:rPr lang="fi-FI" b="1" dirty="0"/>
              <a:t> auttaa esimerkiksi maanviljelyssä ja todella monessa muussa ammatissa kuten teknologian aloilla. Kyky oppia robottien käyttöä ja jopa rakentamista tarjoaa lukuisia työmahdollisuuksia.</a:t>
            </a:r>
            <a:endParaRPr lang="fi-FI" dirty="0"/>
          </a:p>
          <a:p>
            <a:r>
              <a:rPr lang="fi-FI" b="1" dirty="0"/>
              <a:t>Kädentaidot vai hyvä teoreettiset valmiudet</a:t>
            </a:r>
            <a:endParaRPr lang="fi-FI" dirty="0"/>
          </a:p>
          <a:p>
            <a:r>
              <a:rPr lang="fi-FI" b="1" dirty="0"/>
              <a:t>Kädentaidot mahdollistaa työpaikkoja esimerkiksi rakennusalalla ja teoreettiset valmiudet mahdollistavat lukuisia mahdollisuuksia työllistyä.</a:t>
            </a:r>
            <a:endParaRPr lang="fi-FI" dirty="0"/>
          </a:p>
          <a:p>
            <a:r>
              <a:rPr lang="fi-FI" b="1" dirty="0"/>
              <a:t>Tärkein osa-alue on henkinen pääoma ja elinikäinen oppiminen</a:t>
            </a:r>
            <a:endParaRPr lang="fi-FI" dirty="0"/>
          </a:p>
          <a:p>
            <a:endParaRPr lang="fi-FI" dirty="0" smtClean="0"/>
          </a:p>
          <a:p>
            <a:r>
              <a:rPr lang="fi-FI" dirty="0" smtClean="0"/>
              <a:t>Lauri &amp; </a:t>
            </a:r>
            <a:r>
              <a:rPr lang="fi-FI" dirty="0" err="1" smtClean="0"/>
              <a:t>co</a:t>
            </a:r>
            <a:endParaRPr lang="fi-FI" dirty="0"/>
          </a:p>
        </p:txBody>
      </p:sp>
    </p:spTree>
    <p:extLst>
      <p:ext uri="{BB962C8B-B14F-4D97-AF65-F5344CB8AC3E}">
        <p14:creationId xmlns:p14="http://schemas.microsoft.com/office/powerpoint/2010/main" val="325467180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endParaRPr lang="fi-FI"/>
          </a:p>
        </p:txBody>
      </p:sp>
      <p:sp>
        <p:nvSpPr>
          <p:cNvPr id="3" name="Sisällön paikkamerkki 2"/>
          <p:cNvSpPr>
            <a:spLocks noGrp="1"/>
          </p:cNvSpPr>
          <p:nvPr>
            <p:ph sz="quarter" idx="1"/>
          </p:nvPr>
        </p:nvSpPr>
        <p:spPr/>
        <p:txBody>
          <a:bodyPr/>
          <a:lstStyle/>
          <a:p>
            <a:r>
              <a:rPr lang="fi-FI" b="1" dirty="0"/>
              <a:t>Kuinka käytämme tai säästämme luonnonvarojamme?</a:t>
            </a:r>
          </a:p>
          <a:p>
            <a:pPr lvl="1"/>
            <a:r>
              <a:rPr lang="fi-FI" dirty="0"/>
              <a:t>Luonnonvarojen niukkuus ja kasvun rajat</a:t>
            </a:r>
          </a:p>
          <a:p>
            <a:pPr lvl="1"/>
            <a:r>
              <a:rPr lang="fi-FI" dirty="0"/>
              <a:t>Kestävän kehityksen mahdollisuus</a:t>
            </a:r>
          </a:p>
        </p:txBody>
      </p:sp>
    </p:spTree>
    <p:extLst>
      <p:ext uri="{BB962C8B-B14F-4D97-AF65-F5344CB8AC3E}">
        <p14:creationId xmlns:p14="http://schemas.microsoft.com/office/powerpoint/2010/main" val="119708919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Luonnonvarat</a:t>
            </a:r>
            <a:endParaRPr lang="fi-FI" dirty="0"/>
          </a:p>
        </p:txBody>
      </p:sp>
      <p:sp>
        <p:nvSpPr>
          <p:cNvPr id="3" name="Sisällön paikkamerkki 2"/>
          <p:cNvSpPr>
            <a:spLocks noGrp="1"/>
          </p:cNvSpPr>
          <p:nvPr>
            <p:ph sz="quarter" idx="1"/>
          </p:nvPr>
        </p:nvSpPr>
        <p:spPr/>
        <p:txBody>
          <a:bodyPr>
            <a:normAutofit fontScale="77500" lnSpcReduction="20000"/>
          </a:bodyPr>
          <a:lstStyle/>
          <a:p>
            <a:r>
              <a:rPr lang="fi-FI" dirty="0"/>
              <a:t>Luonnonvarojen niukkuus kasvaa, koska tällä hetkellä kulutus on kasvanut nopeammin kuin globaali väestö tai bruttokansantuote. </a:t>
            </a:r>
          </a:p>
          <a:p>
            <a:r>
              <a:rPr lang="fi-FI" dirty="0"/>
              <a:t>Jakamistalous voi antaa monia eri mahdollisuuksia kestävälle kehitykselle. Esimerkiksi jakamistalouden avulla voidaan lainata ja vuokrata autoja tarvitseville, </a:t>
            </a:r>
            <a:r>
              <a:rPr lang="fi-FI" dirty="0" err="1"/>
              <a:t>jollon</a:t>
            </a:r>
            <a:r>
              <a:rPr lang="fi-FI" dirty="0"/>
              <a:t> kaikkien ei tarvitse ostaa omia autoja, jotka kuluttaa ja saastuttaa ilmaa. </a:t>
            </a:r>
          </a:p>
          <a:p>
            <a:r>
              <a:rPr lang="fi-FI" dirty="0"/>
              <a:t>Kiertotalouden avulla saadaan kierrätettyä luonnonvaroja, jolloin tuotteet pysyvät mahdollisimman pitkään. Kiertotaloudessa tuotanto ja kulutus synnyttää mahdollisimman vähän hukkaa ja jätettä.</a:t>
            </a:r>
          </a:p>
          <a:p>
            <a:r>
              <a:rPr lang="fi-FI" dirty="0" err="1"/>
              <a:t>Cleantechillä</a:t>
            </a:r>
            <a:r>
              <a:rPr lang="fi-FI" dirty="0"/>
              <a:t> pyritään edistää luonnonvarojen kestävää käyttöä. Se myös vähentää liiketoiminnan kielteisiä ympäristövaikutuksia.  </a:t>
            </a:r>
          </a:p>
          <a:p>
            <a:r>
              <a:rPr lang="fi-FI" dirty="0" smtClean="0"/>
              <a:t>Kaapo </a:t>
            </a:r>
            <a:r>
              <a:rPr lang="fi-FI" dirty="0"/>
              <a:t>ja Ossi</a:t>
            </a:r>
          </a:p>
          <a:p>
            <a:endParaRPr lang="fi-FI" dirty="0"/>
          </a:p>
        </p:txBody>
      </p:sp>
    </p:spTree>
    <p:extLst>
      <p:ext uri="{BB962C8B-B14F-4D97-AF65-F5344CB8AC3E}">
        <p14:creationId xmlns:p14="http://schemas.microsoft.com/office/powerpoint/2010/main" val="486548021"/>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Mediaani">
  <a:themeElements>
    <a:clrScheme name="Mediaani">
      <a:dk1>
        <a:sysClr val="windowText" lastClr="000000"/>
      </a:dk1>
      <a:lt1>
        <a:sysClr val="window" lastClr="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fontScheme name="Mediaani">
      <a:maj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Mediaani">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Median</Template>
  <TotalTime>50</TotalTime>
  <Words>573</Words>
  <Application>Microsoft Office PowerPoint</Application>
  <PresentationFormat>Näytössä katseltava diaesitys (4:3)</PresentationFormat>
  <Paragraphs>82</Paragraphs>
  <Slides>15</Slides>
  <Notes>0</Notes>
  <HiddenSlides>0</HiddenSlides>
  <MMClips>0</MMClips>
  <ScaleCrop>false</ScaleCrop>
  <HeadingPairs>
    <vt:vector size="4" baseType="variant">
      <vt:variant>
        <vt:lpstr>Teema</vt:lpstr>
      </vt:variant>
      <vt:variant>
        <vt:i4>1</vt:i4>
      </vt:variant>
      <vt:variant>
        <vt:lpstr>Dian otsikot</vt:lpstr>
      </vt:variant>
      <vt:variant>
        <vt:i4>15</vt:i4>
      </vt:variant>
    </vt:vector>
  </HeadingPairs>
  <TitlesOfParts>
    <vt:vector size="16" baseType="lpstr">
      <vt:lpstr>Mediaani</vt:lpstr>
      <vt:lpstr>Suomen talouden tulevaisuus</vt:lpstr>
      <vt:lpstr>TÄRKEITÄ KYSYMYKSIÄ</vt:lpstr>
      <vt:lpstr>Mikä avuksi vanhenemiseen?</vt:lpstr>
      <vt:lpstr>PowerPoint-esitys</vt:lpstr>
      <vt:lpstr>Kestävyysvaje</vt:lpstr>
      <vt:lpstr>Koulutus</vt:lpstr>
      <vt:lpstr>Koulutus tulevaisuudessa</vt:lpstr>
      <vt:lpstr>PowerPoint-esitys</vt:lpstr>
      <vt:lpstr>Luonnonvarat</vt:lpstr>
      <vt:lpstr>PowerPoint-esitys</vt:lpstr>
      <vt:lpstr>Alueellinen kehitys</vt:lpstr>
      <vt:lpstr>PowerPoint-esitys</vt:lpstr>
      <vt:lpstr>Tulonjako</vt:lpstr>
      <vt:lpstr>PowerPoint-esitys</vt:lpstr>
      <vt:lpstr>Yritysrakenne</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Suomen talouden tulevaisuus</dc:title>
  <dc:creator>koti</dc:creator>
  <cp:lastModifiedBy>koti</cp:lastModifiedBy>
  <cp:revision>20</cp:revision>
  <dcterms:created xsi:type="dcterms:W3CDTF">2015-11-02T21:12:21Z</dcterms:created>
  <dcterms:modified xsi:type="dcterms:W3CDTF">2022-10-25T06:19:41Z</dcterms:modified>
</cp:coreProperties>
</file>