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8"/>
  </p:notesMasterIdLst>
  <p:handoutMasterIdLst>
    <p:handoutMasterId r:id="rId9"/>
  </p:handoutMasterIdLst>
  <p:sldIdLst>
    <p:sldId id="256" r:id="rId5"/>
    <p:sldId id="263" r:id="rId6"/>
    <p:sldId id="260" r:id="rId7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31.8.2022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13. Rahaa pankista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-FI" dirty="0"/>
              <a:t>Tietoisku: Rahan tehtävät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sz="8800" dirty="0"/>
              <a:t>Rahan tehtävät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vaihdon väline (vrt. vaihdantatalous/luontaistalous)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maksuväline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yleinen sopimus siitä, että kyseistä rahaa voi vaihtaa tavaraksi tai palveluksi tietyn valtion alueella olevissa yrityksissä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arvon mitta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mittaa hyödykkeiden ja työn arvoa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helpottaa hintavertailua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ostovoima = kuinka paljon hyödykkeitä rahalla saa ostettua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ulkoinen arvo = rahan arvo verrattuna muihin valuuttoihin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arvon säilyttäjä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mutta inflaation vuoksi huono sellainen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historian aikana ollut myös kansallinen symboli (esim. Suomen markka 1860)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93</Words>
  <Application>Microsoft Office PowerPoint</Application>
  <PresentationFormat>Mukautettu</PresentationFormat>
  <Paragraphs>20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Office-teema</vt:lpstr>
      <vt:lpstr>13. Rahaa pankista</vt:lpstr>
      <vt:lpstr>Tietoisku: Rahan tehtävät</vt:lpstr>
      <vt:lpstr>Rahan tehtävät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Toni Uusimäki</cp:lastModifiedBy>
  <cp:revision>11</cp:revision>
  <cp:lastPrinted>2017-11-30T08:45:33Z</cp:lastPrinted>
  <dcterms:created xsi:type="dcterms:W3CDTF">2020-05-05T09:10:38Z</dcterms:created>
  <dcterms:modified xsi:type="dcterms:W3CDTF">2022-08-31T10:43:36Z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