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005" r:id="rId4"/>
  </p:sldMasterIdLst>
  <p:notesMasterIdLst>
    <p:notesMasterId r:id="rId10"/>
  </p:notesMasterIdLst>
  <p:handoutMasterIdLst>
    <p:handoutMasterId r:id="rId11"/>
  </p:handoutMasterIdLst>
  <p:sldIdLst>
    <p:sldId id="256" r:id="rId5"/>
    <p:sldId id="263" r:id="rId6"/>
    <p:sldId id="264" r:id="rId7"/>
    <p:sldId id="265" r:id="rId8"/>
    <p:sldId id="266" r:id="rId9"/>
  </p:sldIdLst>
  <p:sldSz cx="24384000" cy="13716000"/>
  <p:notesSz cx="6794500" cy="9931400"/>
  <p:defaultTextStyle>
    <a:defPPr>
      <a:defRPr lang="en-US"/>
    </a:defPPr>
    <a:lvl1pPr marL="0" algn="l" defTabSz="1536192" rtl="0" eaLnBrk="1" latinLnBrk="0" hangingPunct="1">
      <a:defRPr sz="3024" kern="1200">
        <a:solidFill>
          <a:schemeClr val="tx1"/>
        </a:solidFill>
        <a:latin typeface="+mn-lt"/>
        <a:ea typeface="+mn-ea"/>
        <a:cs typeface="+mn-cs"/>
      </a:defRPr>
    </a:lvl1pPr>
    <a:lvl2pPr marL="768096" algn="l" defTabSz="1536192" rtl="0" eaLnBrk="1" latinLnBrk="0" hangingPunct="1">
      <a:defRPr sz="3024" kern="1200">
        <a:solidFill>
          <a:schemeClr val="tx1"/>
        </a:solidFill>
        <a:latin typeface="+mn-lt"/>
        <a:ea typeface="+mn-ea"/>
        <a:cs typeface="+mn-cs"/>
      </a:defRPr>
    </a:lvl2pPr>
    <a:lvl3pPr marL="1536192" algn="l" defTabSz="1536192" rtl="0" eaLnBrk="1" latinLnBrk="0" hangingPunct="1">
      <a:defRPr sz="3024" kern="1200">
        <a:solidFill>
          <a:schemeClr val="tx1"/>
        </a:solidFill>
        <a:latin typeface="+mn-lt"/>
        <a:ea typeface="+mn-ea"/>
        <a:cs typeface="+mn-cs"/>
      </a:defRPr>
    </a:lvl3pPr>
    <a:lvl4pPr marL="2304288" algn="l" defTabSz="1536192" rtl="0" eaLnBrk="1" latinLnBrk="0" hangingPunct="1">
      <a:defRPr sz="3024" kern="1200">
        <a:solidFill>
          <a:schemeClr val="tx1"/>
        </a:solidFill>
        <a:latin typeface="+mn-lt"/>
        <a:ea typeface="+mn-ea"/>
        <a:cs typeface="+mn-cs"/>
      </a:defRPr>
    </a:lvl4pPr>
    <a:lvl5pPr marL="3072384" algn="l" defTabSz="1536192" rtl="0" eaLnBrk="1" latinLnBrk="0" hangingPunct="1">
      <a:defRPr sz="3024" kern="1200">
        <a:solidFill>
          <a:schemeClr val="tx1"/>
        </a:solidFill>
        <a:latin typeface="+mn-lt"/>
        <a:ea typeface="+mn-ea"/>
        <a:cs typeface="+mn-cs"/>
      </a:defRPr>
    </a:lvl5pPr>
    <a:lvl6pPr marL="3840480" algn="l" defTabSz="1536192" rtl="0" eaLnBrk="1" latinLnBrk="0" hangingPunct="1">
      <a:defRPr sz="3024" kern="1200">
        <a:solidFill>
          <a:schemeClr val="tx1"/>
        </a:solidFill>
        <a:latin typeface="+mn-lt"/>
        <a:ea typeface="+mn-ea"/>
        <a:cs typeface="+mn-cs"/>
      </a:defRPr>
    </a:lvl6pPr>
    <a:lvl7pPr marL="4608576" algn="l" defTabSz="1536192" rtl="0" eaLnBrk="1" latinLnBrk="0" hangingPunct="1">
      <a:defRPr sz="3024" kern="1200">
        <a:solidFill>
          <a:schemeClr val="tx1"/>
        </a:solidFill>
        <a:latin typeface="+mn-lt"/>
        <a:ea typeface="+mn-ea"/>
        <a:cs typeface="+mn-cs"/>
      </a:defRPr>
    </a:lvl7pPr>
    <a:lvl8pPr marL="5376672" algn="l" defTabSz="1536192" rtl="0" eaLnBrk="1" latinLnBrk="0" hangingPunct="1">
      <a:defRPr sz="3024" kern="1200">
        <a:solidFill>
          <a:schemeClr val="tx1"/>
        </a:solidFill>
        <a:latin typeface="+mn-lt"/>
        <a:ea typeface="+mn-ea"/>
        <a:cs typeface="+mn-cs"/>
      </a:defRPr>
    </a:lvl8pPr>
    <a:lvl9pPr marL="6144768" algn="l" defTabSz="1536192" rtl="0" eaLnBrk="1" latinLnBrk="0" hangingPunct="1">
      <a:defRPr sz="3024" kern="1200">
        <a:solidFill>
          <a:schemeClr val="tx1"/>
        </a:solidFill>
        <a:latin typeface="+mn-lt"/>
        <a:ea typeface="+mn-ea"/>
        <a:cs typeface="+mn-cs"/>
      </a:defRPr>
    </a:lvl9pPr>
  </p:defaultTextStyle>
  <p:extLst>
    <p:ext uri="{521415D9-36F7-43E2-AB2F-B90AF26B5E84}">
      <p14:sectionLst xmlns:p14="http://schemas.microsoft.com/office/powerpoint/2010/main">
        <p14:section name="Tyylimalleja" id="{46C4E436-CC06-4795-AE88-7100612AA4A9}">
          <p14:sldIdLst>
            <p14:sldId id="256"/>
            <p14:sldId id="263"/>
            <p14:sldId id="264"/>
            <p14:sldId id="265"/>
            <p14:sldId id="26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äänänen Anna" initials="VA" lastIdx="1" clrIdx="0">
    <p:extLst>
      <p:ext uri="{19B8F6BF-5375-455C-9EA6-DF929625EA0E}">
        <p15:presenceInfo xmlns:p15="http://schemas.microsoft.com/office/powerpoint/2012/main" userId="S::anna.vaananen@otava.fi::afcd5de4-6b81-451f-9507-a3206bba066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BB3"/>
    <a:srgbClr val="BD8400"/>
    <a:srgbClr val="AA5501"/>
    <a:srgbClr val="00A87E"/>
    <a:srgbClr val="0C845B"/>
    <a:srgbClr val="E53663"/>
    <a:srgbClr val="E6009D"/>
    <a:srgbClr val="A45B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Normaali tyyli 2 - Korostu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1" d="100"/>
          <a:sy n="41" d="100"/>
        </p:scale>
        <p:origin x="691" y="43"/>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4813" cy="498475"/>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3848100" y="0"/>
            <a:ext cx="2944813" cy="498475"/>
          </a:xfrm>
          <a:prstGeom prst="rect">
            <a:avLst/>
          </a:prstGeom>
        </p:spPr>
        <p:txBody>
          <a:bodyPr vert="horz" lIns="91440" tIns="45720" rIns="91440" bIns="45720" rtlCol="0"/>
          <a:lstStyle>
            <a:lvl1pPr algn="r">
              <a:defRPr sz="1200"/>
            </a:lvl1pPr>
          </a:lstStyle>
          <a:p>
            <a:fld id="{104DA1BF-19F3-4229-BA59-2E56CAC7CCB7}" type="datetimeFigureOut">
              <a:rPr lang="fi-FI" smtClean="0"/>
              <a:t>23.8.2022</a:t>
            </a:fld>
            <a:endParaRPr lang="fi-FI"/>
          </a:p>
        </p:txBody>
      </p:sp>
      <p:sp>
        <p:nvSpPr>
          <p:cNvPr id="4" name="Alatunnisteen paikkamerkki 3"/>
          <p:cNvSpPr>
            <a:spLocks noGrp="1"/>
          </p:cNvSpPr>
          <p:nvPr>
            <p:ph type="ftr" sz="quarter" idx="2"/>
          </p:nvPr>
        </p:nvSpPr>
        <p:spPr>
          <a:xfrm>
            <a:off x="0" y="9432925"/>
            <a:ext cx="2944813" cy="498475"/>
          </a:xfrm>
          <a:prstGeom prst="rect">
            <a:avLst/>
          </a:prstGeom>
        </p:spPr>
        <p:txBody>
          <a:bodyPr vert="horz" lIns="91440" tIns="45720" rIns="91440" bIns="45720" rtlCol="0" anchor="b"/>
          <a:lstStyle>
            <a:lvl1pPr algn="l">
              <a:defRPr sz="1200"/>
            </a:lvl1pPr>
          </a:lstStyle>
          <a:p>
            <a:r>
              <a:rPr lang="fi-FI"/>
              <a:t>Forum</a:t>
            </a:r>
          </a:p>
        </p:txBody>
      </p:sp>
      <p:sp>
        <p:nvSpPr>
          <p:cNvPr id="5" name="Dian numeron paikkamerkki 4"/>
          <p:cNvSpPr>
            <a:spLocks noGrp="1"/>
          </p:cNvSpPr>
          <p:nvPr>
            <p:ph type="sldNum" sz="quarter" idx="3"/>
          </p:nvPr>
        </p:nvSpPr>
        <p:spPr>
          <a:xfrm>
            <a:off x="3848100" y="9432925"/>
            <a:ext cx="2944813" cy="498475"/>
          </a:xfrm>
          <a:prstGeom prst="rect">
            <a:avLst/>
          </a:prstGeom>
        </p:spPr>
        <p:txBody>
          <a:bodyPr vert="horz" lIns="91440" tIns="45720" rIns="91440" bIns="45720" rtlCol="0" anchor="b"/>
          <a:lstStyle>
            <a:lvl1pPr algn="r">
              <a:defRPr sz="1200"/>
            </a:lvl1pPr>
          </a:lstStyle>
          <a:p>
            <a:fld id="{597425B6-48A3-4867-AB5D-F0B04678E886}" type="slidenum">
              <a:rPr lang="fi-FI" smtClean="0"/>
              <a:t>‹#›</a:t>
            </a:fld>
            <a:endParaRPr lang="fi-FI"/>
          </a:p>
        </p:txBody>
      </p:sp>
    </p:spTree>
    <p:extLst>
      <p:ext uri="{BB962C8B-B14F-4D97-AF65-F5344CB8AC3E}">
        <p14:creationId xmlns:p14="http://schemas.microsoft.com/office/powerpoint/2010/main" val="281480683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32AF3208-E354-404C-9BCE-26DCCC89D6A3}" type="datetimeFigureOut">
              <a:t>23.8.2022</a:t>
            </a:fld>
            <a:endParaRPr lang="en-US"/>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r>
              <a:rPr lang="en-US"/>
              <a:t>Forum</a:t>
            </a:r>
          </a:p>
        </p:txBody>
      </p:sp>
      <p:sp>
        <p:nvSpPr>
          <p:cNvPr id="7" name="Slide Number Placehold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AD2F5846-7FDB-7A41-BFAE-11B7D8CCC68D}" type="slidenum">
              <a:t>‹#›</a:t>
            </a:fld>
            <a:endParaRPr lang="en-US"/>
          </a:p>
        </p:txBody>
      </p:sp>
    </p:spTree>
    <p:extLst>
      <p:ext uri="{BB962C8B-B14F-4D97-AF65-F5344CB8AC3E}">
        <p14:creationId xmlns:p14="http://schemas.microsoft.com/office/powerpoint/2010/main" val="116467836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Mukautettu asettelu">
    <p:bg>
      <p:bgPr>
        <a:solidFill>
          <a:schemeClr val="tx2"/>
        </a:solidFill>
        <a:effectLst/>
      </p:bgPr>
    </p:bg>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1676400" y="5766899"/>
            <a:ext cx="21031200" cy="2651126"/>
          </a:xfrm>
        </p:spPr>
        <p:txBody>
          <a:bodyPr>
            <a:normAutofit/>
          </a:bodyPr>
          <a:lstStyle>
            <a:lvl1pPr>
              <a:defRPr sz="9600" b="1">
                <a:solidFill>
                  <a:schemeClr val="bg1"/>
                </a:solidFill>
              </a:defRPr>
            </a:lvl1pPr>
          </a:lstStyle>
          <a:p>
            <a:r>
              <a:rPr lang="fi-FI"/>
              <a:t>&lt; Luvun numero ja nimi &gt;</a:t>
            </a:r>
          </a:p>
        </p:txBody>
      </p:sp>
      <p:sp>
        <p:nvSpPr>
          <p:cNvPr id="10" name="Tekstin paikkamerkki 13">
            <a:extLst>
              <a:ext uri="{FF2B5EF4-FFF2-40B4-BE49-F238E27FC236}">
                <a16:creationId xmlns:a16="http://schemas.microsoft.com/office/drawing/2014/main" id="{B2306A64-4093-8E4F-B458-9B414E6F961C}"/>
              </a:ext>
            </a:extLst>
          </p:cNvPr>
          <p:cNvSpPr>
            <a:spLocks noGrp="1"/>
          </p:cNvSpPr>
          <p:nvPr>
            <p:ph type="body" sz="quarter" idx="20" hasCustomPrompt="1"/>
          </p:nvPr>
        </p:nvSpPr>
        <p:spPr>
          <a:xfrm>
            <a:off x="1676400" y="1771745"/>
            <a:ext cx="21031200" cy="1084901"/>
          </a:xfrm>
        </p:spPr>
        <p:txBody>
          <a:bodyPr anchor="ctr">
            <a:normAutofit/>
          </a:bodyPr>
          <a:lstStyle>
            <a:lvl1pPr algn="ctr">
              <a:defRPr sz="6600" b="1">
                <a:solidFill>
                  <a:schemeClr val="bg1"/>
                </a:solidFill>
              </a:defRPr>
            </a:lvl1pPr>
            <a:lvl3pPr marL="1828800" indent="0">
              <a:buNone/>
              <a:defRPr/>
            </a:lvl3pPr>
          </a:lstStyle>
          <a:p>
            <a:pPr lvl="0"/>
            <a:r>
              <a:rPr lang="fi-FI"/>
              <a:t> &lt; Sarjan nimi &gt;</a:t>
            </a:r>
          </a:p>
        </p:txBody>
      </p:sp>
      <p:sp>
        <p:nvSpPr>
          <p:cNvPr id="13" name="Tekstin paikkamerkki 13">
            <a:extLst>
              <a:ext uri="{FF2B5EF4-FFF2-40B4-BE49-F238E27FC236}">
                <a16:creationId xmlns:a16="http://schemas.microsoft.com/office/drawing/2014/main" id="{C91695A4-5868-DA40-A773-70E350E5E2CB}"/>
              </a:ext>
            </a:extLst>
          </p:cNvPr>
          <p:cNvSpPr>
            <a:spLocks noGrp="1"/>
          </p:cNvSpPr>
          <p:nvPr>
            <p:ph type="body" sz="quarter" idx="21" hasCustomPrompt="1"/>
          </p:nvPr>
        </p:nvSpPr>
        <p:spPr>
          <a:xfrm>
            <a:off x="1676400" y="2856646"/>
            <a:ext cx="21031200" cy="1084901"/>
          </a:xfrm>
        </p:spPr>
        <p:txBody>
          <a:bodyPr anchor="ctr">
            <a:normAutofit/>
          </a:bodyPr>
          <a:lstStyle>
            <a:lvl1pPr algn="ctr">
              <a:defRPr sz="4800">
                <a:solidFill>
                  <a:schemeClr val="bg1"/>
                </a:solidFill>
              </a:defRPr>
            </a:lvl1pPr>
            <a:lvl3pPr marL="1828800" indent="0">
              <a:buNone/>
              <a:defRPr/>
            </a:lvl3pPr>
          </a:lstStyle>
          <a:p>
            <a:pPr lvl="0"/>
            <a:r>
              <a:rPr lang="fi-FI"/>
              <a:t>&lt; Kurssin numero&gt;</a:t>
            </a:r>
          </a:p>
        </p:txBody>
      </p:sp>
      <p:pic>
        <p:nvPicPr>
          <p:cNvPr id="14" name="Kuva 13">
            <a:extLst>
              <a:ext uri="{FF2B5EF4-FFF2-40B4-BE49-F238E27FC236}">
                <a16:creationId xmlns:a16="http://schemas.microsoft.com/office/drawing/2014/main" id="{D17B3A4E-31B1-F24F-9FEC-092DB1BD864C}"/>
              </a:ext>
            </a:extLst>
          </p:cNvPr>
          <p:cNvPicPr>
            <a:picLocks noChangeAspect="1"/>
          </p:cNvPicPr>
          <p:nvPr userDrawn="1"/>
        </p:nvPicPr>
        <p:blipFill>
          <a:blip r:embed="rId2"/>
          <a:stretch>
            <a:fillRect/>
          </a:stretch>
        </p:blipFill>
        <p:spPr>
          <a:xfrm>
            <a:off x="1204454" y="11772077"/>
            <a:ext cx="1804218" cy="993290"/>
          </a:xfrm>
          <a:prstGeom prst="rect">
            <a:avLst/>
          </a:prstGeom>
        </p:spPr>
      </p:pic>
    </p:spTree>
    <p:extLst>
      <p:ext uri="{BB962C8B-B14F-4D97-AF65-F5344CB8AC3E}">
        <p14:creationId xmlns:p14="http://schemas.microsoft.com/office/powerpoint/2010/main" val="215362720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Mukautettu asettelu">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normAutofit/>
          </a:bodyPr>
          <a:lstStyle>
            <a:lvl1pPr>
              <a:defRPr sz="8800"/>
            </a:lvl1pPr>
          </a:lstStyle>
          <a:p>
            <a:r>
              <a:rPr lang="fi-FI"/>
              <a:t>Otsikko</a:t>
            </a:r>
          </a:p>
        </p:txBody>
      </p:sp>
      <p:sp>
        <p:nvSpPr>
          <p:cNvPr id="4" name="Sisällön paikkamerkki 3"/>
          <p:cNvSpPr>
            <a:spLocks noGrp="1"/>
          </p:cNvSpPr>
          <p:nvPr>
            <p:ph sz="quarter" idx="12" hasCustomPrompt="1"/>
          </p:nvPr>
        </p:nvSpPr>
        <p:spPr>
          <a:xfrm>
            <a:off x="1676400" y="3730513"/>
            <a:ext cx="21031200" cy="8145947"/>
          </a:xfrm>
        </p:spPr>
        <p:txBody>
          <a:bodyPr>
            <a:normAutofit/>
          </a:bodyPr>
          <a:lstStyle>
            <a:lvl1pPr>
              <a:defRPr sz="6000"/>
            </a:lvl1pPr>
            <a:lvl2pPr>
              <a:defRPr sz="5400"/>
            </a:lvl2pPr>
            <a:lvl3pPr>
              <a:defRPr sz="4800"/>
            </a:lvl3pPr>
          </a:lstStyle>
          <a:p>
            <a:pPr lvl="0"/>
            <a:r>
              <a:rPr lang="fi-FI"/>
              <a:t>Muokkaa tekstin perustyylejä napsauttamalla</a:t>
            </a:r>
          </a:p>
          <a:p>
            <a:pPr lvl="1"/>
            <a:r>
              <a:rPr lang="fi-FI"/>
              <a:t>toinen taso</a:t>
            </a:r>
          </a:p>
          <a:p>
            <a:pPr lvl="2"/>
            <a:r>
              <a:rPr lang="fi-FI"/>
              <a:t>kolmas taso</a:t>
            </a:r>
          </a:p>
        </p:txBody>
      </p:sp>
      <p:sp>
        <p:nvSpPr>
          <p:cNvPr id="6" name="Dian numeron paikkamerkki 4">
            <a:extLst>
              <a:ext uri="{FF2B5EF4-FFF2-40B4-BE49-F238E27FC236}">
                <a16:creationId xmlns:a16="http://schemas.microsoft.com/office/drawing/2014/main" id="{BCB98871-21E3-CD43-8CA7-31BAC4AEA04C}"/>
              </a:ext>
            </a:extLst>
          </p:cNvPr>
          <p:cNvSpPr>
            <a:spLocks noGrp="1"/>
          </p:cNvSpPr>
          <p:nvPr>
            <p:ph type="sldNum" sz="quarter" idx="4"/>
          </p:nvPr>
        </p:nvSpPr>
        <p:spPr>
          <a:xfrm>
            <a:off x="17221200" y="12330967"/>
            <a:ext cx="5486400" cy="730250"/>
          </a:xfrm>
          <a:prstGeom prst="rect">
            <a:avLst/>
          </a:prstGeom>
        </p:spPr>
        <p:txBody>
          <a:bodyPr vert="horz" lIns="91440" tIns="45720" rIns="91440" bIns="45720" rtlCol="0" anchor="b"/>
          <a:lstStyle>
            <a:lvl1pPr algn="r">
              <a:defRPr sz="2400">
                <a:solidFill>
                  <a:schemeClr val="tx1">
                    <a:lumMod val="75000"/>
                    <a:lumOff val="25000"/>
                  </a:schemeClr>
                </a:solidFill>
              </a:defRPr>
            </a:lvl1pPr>
          </a:lstStyle>
          <a:p>
            <a:fld id="{701E4971-310B-774B-8DEE-5F834C23301A}" type="slidenum">
              <a:rPr lang="fi-FI" smtClean="0"/>
              <a:pPr/>
              <a:t>‹#›</a:t>
            </a:fld>
            <a:endParaRPr lang="fi-FI"/>
          </a:p>
        </p:txBody>
      </p:sp>
      <p:sp>
        <p:nvSpPr>
          <p:cNvPr id="5" name="Alatunnisteen paikkamerkki 4">
            <a:extLst>
              <a:ext uri="{FF2B5EF4-FFF2-40B4-BE49-F238E27FC236}">
                <a16:creationId xmlns:a16="http://schemas.microsoft.com/office/drawing/2014/main" id="{ABBE2822-B248-004E-9F91-722369B3FA3D}"/>
              </a:ext>
            </a:extLst>
          </p:cNvPr>
          <p:cNvSpPr>
            <a:spLocks noGrp="1"/>
          </p:cNvSpPr>
          <p:nvPr>
            <p:ph type="ftr" sz="quarter" idx="13"/>
          </p:nvPr>
        </p:nvSpPr>
        <p:spPr/>
        <p:txBody>
          <a:bodyPr/>
          <a:lstStyle>
            <a:lvl1pPr>
              <a:defRPr>
                <a:solidFill>
                  <a:schemeClr val="tx1">
                    <a:lumMod val="75000"/>
                    <a:lumOff val="25000"/>
                  </a:schemeClr>
                </a:solidFill>
              </a:defRPr>
            </a:lvl1pPr>
          </a:lstStyle>
          <a:p>
            <a:r>
              <a:rPr lang="fi-FI"/>
              <a:t>Forum Yhteiskuntaoppi 2</a:t>
            </a:r>
          </a:p>
        </p:txBody>
      </p:sp>
    </p:spTree>
    <p:extLst>
      <p:ext uri="{BB962C8B-B14F-4D97-AF65-F5344CB8AC3E}">
        <p14:creationId xmlns:p14="http://schemas.microsoft.com/office/powerpoint/2010/main" val="267106515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8_Image Half Full">
    <p:spTree>
      <p:nvGrpSpPr>
        <p:cNvPr id="1" name=""/>
        <p:cNvGrpSpPr/>
        <p:nvPr/>
      </p:nvGrpSpPr>
      <p:grpSpPr>
        <a:xfrm>
          <a:off x="0" y="0"/>
          <a:ext cx="0" cy="0"/>
          <a:chOff x="0" y="0"/>
          <a:chExt cx="0" cy="0"/>
        </a:xfrm>
      </p:grpSpPr>
      <p:sp>
        <p:nvSpPr>
          <p:cNvPr id="11" name="Slide Number Placeholder 1"/>
          <p:cNvSpPr txBox="1">
            <a:spLocks/>
          </p:cNvSpPr>
          <p:nvPr userDrawn="1"/>
        </p:nvSpPr>
        <p:spPr>
          <a:xfrm>
            <a:off x="23110613" y="88587"/>
            <a:ext cx="1102891" cy="405241"/>
          </a:xfrm>
          <a:prstGeom prst="rect">
            <a:avLst/>
          </a:prstGeom>
        </p:spPr>
        <p:txBody>
          <a:bodyPr vert="horz" lIns="91440" tIns="45720" rIns="91440" bIns="45720" rtlCol="0" anchor="ctr"/>
          <a:lstStyle>
            <a:defPPr>
              <a:defRPr lang="en-US"/>
            </a:defPPr>
            <a:lvl1pPr marL="0" algn="ctr" defTabSz="1536192" rtl="0" eaLnBrk="1" latinLnBrk="0" hangingPunct="1">
              <a:defRPr sz="2400" b="1" kern="1200">
                <a:solidFill>
                  <a:schemeClr val="bg1"/>
                </a:solidFill>
                <a:latin typeface="Lato" charset="0"/>
                <a:ea typeface="Lato" charset="0"/>
                <a:cs typeface="Lato" charset="0"/>
              </a:defRPr>
            </a:lvl1pPr>
            <a:lvl2pPr marL="768096" algn="l" defTabSz="1536192" rtl="0" eaLnBrk="1" latinLnBrk="0" hangingPunct="1">
              <a:defRPr sz="3024" kern="1200">
                <a:solidFill>
                  <a:schemeClr val="tx1"/>
                </a:solidFill>
                <a:latin typeface="+mn-lt"/>
                <a:ea typeface="+mn-ea"/>
                <a:cs typeface="+mn-cs"/>
              </a:defRPr>
            </a:lvl2pPr>
            <a:lvl3pPr marL="1536192" algn="l" defTabSz="1536192" rtl="0" eaLnBrk="1" latinLnBrk="0" hangingPunct="1">
              <a:defRPr sz="3024" kern="1200">
                <a:solidFill>
                  <a:schemeClr val="tx1"/>
                </a:solidFill>
                <a:latin typeface="+mn-lt"/>
                <a:ea typeface="+mn-ea"/>
                <a:cs typeface="+mn-cs"/>
              </a:defRPr>
            </a:lvl3pPr>
            <a:lvl4pPr marL="2304288" algn="l" defTabSz="1536192" rtl="0" eaLnBrk="1" latinLnBrk="0" hangingPunct="1">
              <a:defRPr sz="3024" kern="1200">
                <a:solidFill>
                  <a:schemeClr val="tx1"/>
                </a:solidFill>
                <a:latin typeface="+mn-lt"/>
                <a:ea typeface="+mn-ea"/>
                <a:cs typeface="+mn-cs"/>
              </a:defRPr>
            </a:lvl4pPr>
            <a:lvl5pPr marL="3072384" algn="l" defTabSz="1536192" rtl="0" eaLnBrk="1" latinLnBrk="0" hangingPunct="1">
              <a:defRPr sz="3024" kern="1200">
                <a:solidFill>
                  <a:schemeClr val="tx1"/>
                </a:solidFill>
                <a:latin typeface="+mn-lt"/>
                <a:ea typeface="+mn-ea"/>
                <a:cs typeface="+mn-cs"/>
              </a:defRPr>
            </a:lvl5pPr>
            <a:lvl6pPr marL="3840480" algn="l" defTabSz="1536192" rtl="0" eaLnBrk="1" latinLnBrk="0" hangingPunct="1">
              <a:defRPr sz="3024" kern="1200">
                <a:solidFill>
                  <a:schemeClr val="tx1"/>
                </a:solidFill>
                <a:latin typeface="+mn-lt"/>
                <a:ea typeface="+mn-ea"/>
                <a:cs typeface="+mn-cs"/>
              </a:defRPr>
            </a:lvl6pPr>
            <a:lvl7pPr marL="4608576" algn="l" defTabSz="1536192" rtl="0" eaLnBrk="1" latinLnBrk="0" hangingPunct="1">
              <a:defRPr sz="3024" kern="1200">
                <a:solidFill>
                  <a:schemeClr val="tx1"/>
                </a:solidFill>
                <a:latin typeface="+mn-lt"/>
                <a:ea typeface="+mn-ea"/>
                <a:cs typeface="+mn-cs"/>
              </a:defRPr>
            </a:lvl7pPr>
            <a:lvl8pPr marL="5376672" algn="l" defTabSz="1536192" rtl="0" eaLnBrk="1" latinLnBrk="0" hangingPunct="1">
              <a:defRPr sz="3024" kern="1200">
                <a:solidFill>
                  <a:schemeClr val="tx1"/>
                </a:solidFill>
                <a:latin typeface="+mn-lt"/>
                <a:ea typeface="+mn-ea"/>
                <a:cs typeface="+mn-cs"/>
              </a:defRPr>
            </a:lvl8pPr>
            <a:lvl9pPr marL="6144768" algn="l" defTabSz="1536192" rtl="0" eaLnBrk="1" latinLnBrk="0" hangingPunct="1">
              <a:defRPr sz="3024" kern="1200">
                <a:solidFill>
                  <a:schemeClr val="tx1"/>
                </a:solidFill>
                <a:latin typeface="+mn-lt"/>
                <a:ea typeface="+mn-ea"/>
                <a:cs typeface="+mn-cs"/>
              </a:defRPr>
            </a:lvl9pPr>
          </a:lstStyle>
          <a:p>
            <a:endParaRPr lang="en-US" sz="2400">
              <a:latin typeface="+mn-lt"/>
            </a:endParaRPr>
          </a:p>
        </p:txBody>
      </p:sp>
      <p:sp>
        <p:nvSpPr>
          <p:cNvPr id="13" name="Tekstin paikkamerkki 13"/>
          <p:cNvSpPr>
            <a:spLocks noGrp="1"/>
          </p:cNvSpPr>
          <p:nvPr>
            <p:ph type="body" sz="quarter" idx="20" hasCustomPrompt="1"/>
          </p:nvPr>
        </p:nvSpPr>
        <p:spPr>
          <a:xfrm>
            <a:off x="1621943" y="3160738"/>
            <a:ext cx="10942861" cy="8399891"/>
          </a:xfrm>
        </p:spPr>
        <p:txBody>
          <a:bodyPr/>
          <a:lstStyle>
            <a:lvl1pPr>
              <a:defRPr/>
            </a:lvl1pPr>
            <a:lvl3pPr marL="1828800" indent="0">
              <a:buNone/>
              <a:defRPr/>
            </a:lvl3pPr>
          </a:lstStyle>
          <a:p>
            <a:pPr lvl="0"/>
            <a:r>
              <a:rPr lang="fi-FI"/>
              <a:t>Teksti </a:t>
            </a:r>
          </a:p>
        </p:txBody>
      </p:sp>
      <p:sp>
        <p:nvSpPr>
          <p:cNvPr id="7" name="Kuvan paikkamerkki 4">
            <a:extLst>
              <a:ext uri="{FF2B5EF4-FFF2-40B4-BE49-F238E27FC236}">
                <a16:creationId xmlns:a16="http://schemas.microsoft.com/office/drawing/2014/main" id="{0BB99D6C-DC5C-4D4C-895B-60902C71BEF4}"/>
              </a:ext>
            </a:extLst>
          </p:cNvPr>
          <p:cNvSpPr>
            <a:spLocks noGrp="1"/>
          </p:cNvSpPr>
          <p:nvPr>
            <p:ph type="pic" sz="quarter" idx="23"/>
          </p:nvPr>
        </p:nvSpPr>
        <p:spPr>
          <a:xfrm>
            <a:off x="13460186" y="0"/>
            <a:ext cx="10923814" cy="13716000"/>
          </a:xfrm>
        </p:spPr>
        <p:txBody>
          <a:bodyPr/>
          <a:lstStyle/>
          <a:p>
            <a:r>
              <a:rPr lang="fi-FI"/>
              <a:t>Lisää kuva napsauttamalla kuvaketta</a:t>
            </a:r>
          </a:p>
        </p:txBody>
      </p:sp>
      <p:sp>
        <p:nvSpPr>
          <p:cNvPr id="9" name="Dian numeron paikkamerkki 4">
            <a:extLst>
              <a:ext uri="{FF2B5EF4-FFF2-40B4-BE49-F238E27FC236}">
                <a16:creationId xmlns:a16="http://schemas.microsoft.com/office/drawing/2014/main" id="{BDA40A65-249D-1F44-829E-75B4708C71CC}"/>
              </a:ext>
            </a:extLst>
          </p:cNvPr>
          <p:cNvSpPr>
            <a:spLocks noGrp="1"/>
          </p:cNvSpPr>
          <p:nvPr>
            <p:ph type="sldNum" sz="quarter" idx="4"/>
          </p:nvPr>
        </p:nvSpPr>
        <p:spPr>
          <a:xfrm>
            <a:off x="17624213" y="12330967"/>
            <a:ext cx="5486400" cy="730250"/>
          </a:xfrm>
          <a:prstGeom prst="rect">
            <a:avLst/>
          </a:prstGeom>
        </p:spPr>
        <p:txBody>
          <a:bodyPr vert="horz" lIns="91440" tIns="45720" rIns="91440" bIns="45720" rtlCol="0" anchor="b"/>
          <a:lstStyle>
            <a:lvl1pPr algn="r">
              <a:defRPr sz="2400">
                <a:solidFill>
                  <a:schemeClr val="tx1">
                    <a:lumMod val="50000"/>
                    <a:lumOff val="50000"/>
                  </a:schemeClr>
                </a:solidFill>
              </a:defRPr>
            </a:lvl1pPr>
          </a:lstStyle>
          <a:p>
            <a:fld id="{701E4971-310B-774B-8DEE-5F834C23301A}" type="slidenum">
              <a:rPr lang="fi-FI" smtClean="0"/>
              <a:pPr/>
              <a:t>‹#›</a:t>
            </a:fld>
            <a:endParaRPr lang="fi-FI"/>
          </a:p>
        </p:txBody>
      </p:sp>
      <p:sp>
        <p:nvSpPr>
          <p:cNvPr id="2" name="Alatunnisteen paikkamerkki 1">
            <a:extLst>
              <a:ext uri="{FF2B5EF4-FFF2-40B4-BE49-F238E27FC236}">
                <a16:creationId xmlns:a16="http://schemas.microsoft.com/office/drawing/2014/main" id="{DA3EE93C-27B1-4E41-A85F-00FD89F968E1}"/>
              </a:ext>
            </a:extLst>
          </p:cNvPr>
          <p:cNvSpPr>
            <a:spLocks noGrp="1"/>
          </p:cNvSpPr>
          <p:nvPr>
            <p:ph type="ftr" sz="quarter" idx="24"/>
          </p:nvPr>
        </p:nvSpPr>
        <p:spPr/>
        <p:txBody>
          <a:bodyPr/>
          <a:lstStyle/>
          <a:p>
            <a:r>
              <a:rPr lang="fi-FI"/>
              <a:t>Forum Yhteiskuntaoppi 2</a:t>
            </a:r>
          </a:p>
        </p:txBody>
      </p:sp>
      <p:sp>
        <p:nvSpPr>
          <p:cNvPr id="3" name="Otsikko 2">
            <a:extLst>
              <a:ext uri="{FF2B5EF4-FFF2-40B4-BE49-F238E27FC236}">
                <a16:creationId xmlns:a16="http://schemas.microsoft.com/office/drawing/2014/main" id="{5AB51109-D884-F844-9A74-F9C38D07745B}"/>
              </a:ext>
            </a:extLst>
          </p:cNvPr>
          <p:cNvSpPr>
            <a:spLocks noGrp="1"/>
          </p:cNvSpPr>
          <p:nvPr>
            <p:ph type="title" hasCustomPrompt="1"/>
          </p:nvPr>
        </p:nvSpPr>
        <p:spPr>
          <a:xfrm>
            <a:off x="1621944" y="730251"/>
            <a:ext cx="10997318" cy="2130180"/>
          </a:xfrm>
        </p:spPr>
        <p:txBody>
          <a:bodyPr/>
          <a:lstStyle/>
          <a:p>
            <a:r>
              <a:rPr lang="fi-FI"/>
              <a:t>Otsikko</a:t>
            </a:r>
          </a:p>
        </p:txBody>
      </p:sp>
    </p:spTree>
    <p:extLst>
      <p:ext uri="{BB962C8B-B14F-4D97-AF65-F5344CB8AC3E}">
        <p14:creationId xmlns:p14="http://schemas.microsoft.com/office/powerpoint/2010/main" val="131222829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Image Half Full">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649187" y="730250"/>
            <a:ext cx="21463874" cy="1621063"/>
          </a:xfrm>
          <a:prstGeom prst="rect">
            <a:avLst/>
          </a:prstGeom>
        </p:spPr>
        <p:txBody>
          <a:bodyPr>
            <a:normAutofit/>
          </a:bodyPr>
          <a:lstStyle>
            <a:lvl1pPr algn="ctr">
              <a:defRPr sz="8800" baseline="0">
                <a:solidFill>
                  <a:schemeClr val="tx1">
                    <a:lumMod val="75000"/>
                    <a:lumOff val="25000"/>
                  </a:schemeClr>
                </a:solidFill>
                <a:latin typeface="+mj-lt"/>
                <a:ea typeface="Bebas Neue" charset="0"/>
                <a:cs typeface="Bebas Neue" charset="0"/>
              </a:defRPr>
            </a:lvl1pPr>
          </a:lstStyle>
          <a:p>
            <a:r>
              <a:rPr lang="fi-FI"/>
              <a:t>Otsikko</a:t>
            </a:r>
            <a:endParaRPr lang="en-US"/>
          </a:p>
        </p:txBody>
      </p:sp>
      <p:sp>
        <p:nvSpPr>
          <p:cNvPr id="11" name="Slide Number Placeholder 1"/>
          <p:cNvSpPr txBox="1">
            <a:spLocks/>
          </p:cNvSpPr>
          <p:nvPr userDrawn="1"/>
        </p:nvSpPr>
        <p:spPr>
          <a:xfrm>
            <a:off x="23110613" y="88587"/>
            <a:ext cx="1102891" cy="405241"/>
          </a:xfrm>
          <a:prstGeom prst="rect">
            <a:avLst/>
          </a:prstGeom>
        </p:spPr>
        <p:txBody>
          <a:bodyPr vert="horz" lIns="91440" tIns="45720" rIns="91440" bIns="45720" rtlCol="0" anchor="ctr"/>
          <a:lstStyle>
            <a:defPPr>
              <a:defRPr lang="en-US"/>
            </a:defPPr>
            <a:lvl1pPr marL="0" algn="ctr" defTabSz="1536192" rtl="0" eaLnBrk="1" latinLnBrk="0" hangingPunct="1">
              <a:defRPr sz="2400" b="1" kern="1200">
                <a:solidFill>
                  <a:schemeClr val="bg1"/>
                </a:solidFill>
                <a:latin typeface="Lato" charset="0"/>
                <a:ea typeface="Lato" charset="0"/>
                <a:cs typeface="Lato" charset="0"/>
              </a:defRPr>
            </a:lvl1pPr>
            <a:lvl2pPr marL="768096" algn="l" defTabSz="1536192" rtl="0" eaLnBrk="1" latinLnBrk="0" hangingPunct="1">
              <a:defRPr sz="3024" kern="1200">
                <a:solidFill>
                  <a:schemeClr val="tx1"/>
                </a:solidFill>
                <a:latin typeface="+mn-lt"/>
                <a:ea typeface="+mn-ea"/>
                <a:cs typeface="+mn-cs"/>
              </a:defRPr>
            </a:lvl2pPr>
            <a:lvl3pPr marL="1536192" algn="l" defTabSz="1536192" rtl="0" eaLnBrk="1" latinLnBrk="0" hangingPunct="1">
              <a:defRPr sz="3024" kern="1200">
                <a:solidFill>
                  <a:schemeClr val="tx1"/>
                </a:solidFill>
                <a:latin typeface="+mn-lt"/>
                <a:ea typeface="+mn-ea"/>
                <a:cs typeface="+mn-cs"/>
              </a:defRPr>
            </a:lvl3pPr>
            <a:lvl4pPr marL="2304288" algn="l" defTabSz="1536192" rtl="0" eaLnBrk="1" latinLnBrk="0" hangingPunct="1">
              <a:defRPr sz="3024" kern="1200">
                <a:solidFill>
                  <a:schemeClr val="tx1"/>
                </a:solidFill>
                <a:latin typeface="+mn-lt"/>
                <a:ea typeface="+mn-ea"/>
                <a:cs typeface="+mn-cs"/>
              </a:defRPr>
            </a:lvl4pPr>
            <a:lvl5pPr marL="3072384" algn="l" defTabSz="1536192" rtl="0" eaLnBrk="1" latinLnBrk="0" hangingPunct="1">
              <a:defRPr sz="3024" kern="1200">
                <a:solidFill>
                  <a:schemeClr val="tx1"/>
                </a:solidFill>
                <a:latin typeface="+mn-lt"/>
                <a:ea typeface="+mn-ea"/>
                <a:cs typeface="+mn-cs"/>
              </a:defRPr>
            </a:lvl5pPr>
            <a:lvl6pPr marL="3840480" algn="l" defTabSz="1536192" rtl="0" eaLnBrk="1" latinLnBrk="0" hangingPunct="1">
              <a:defRPr sz="3024" kern="1200">
                <a:solidFill>
                  <a:schemeClr val="tx1"/>
                </a:solidFill>
                <a:latin typeface="+mn-lt"/>
                <a:ea typeface="+mn-ea"/>
                <a:cs typeface="+mn-cs"/>
              </a:defRPr>
            </a:lvl6pPr>
            <a:lvl7pPr marL="4608576" algn="l" defTabSz="1536192" rtl="0" eaLnBrk="1" latinLnBrk="0" hangingPunct="1">
              <a:defRPr sz="3024" kern="1200">
                <a:solidFill>
                  <a:schemeClr val="tx1"/>
                </a:solidFill>
                <a:latin typeface="+mn-lt"/>
                <a:ea typeface="+mn-ea"/>
                <a:cs typeface="+mn-cs"/>
              </a:defRPr>
            </a:lvl7pPr>
            <a:lvl8pPr marL="5376672" algn="l" defTabSz="1536192" rtl="0" eaLnBrk="1" latinLnBrk="0" hangingPunct="1">
              <a:defRPr sz="3024" kern="1200">
                <a:solidFill>
                  <a:schemeClr val="tx1"/>
                </a:solidFill>
                <a:latin typeface="+mn-lt"/>
                <a:ea typeface="+mn-ea"/>
                <a:cs typeface="+mn-cs"/>
              </a:defRPr>
            </a:lvl8pPr>
            <a:lvl9pPr marL="6144768" algn="l" defTabSz="1536192" rtl="0" eaLnBrk="1" latinLnBrk="0" hangingPunct="1">
              <a:defRPr sz="3024" kern="1200">
                <a:solidFill>
                  <a:schemeClr val="tx1"/>
                </a:solidFill>
                <a:latin typeface="+mn-lt"/>
                <a:ea typeface="+mn-ea"/>
                <a:cs typeface="+mn-cs"/>
              </a:defRPr>
            </a:lvl9pPr>
          </a:lstStyle>
          <a:p>
            <a:endParaRPr lang="en-US" sz="2400">
              <a:latin typeface="+mn-lt"/>
            </a:endParaRPr>
          </a:p>
        </p:txBody>
      </p:sp>
      <p:sp>
        <p:nvSpPr>
          <p:cNvPr id="8" name="Picture Placeholder 16"/>
          <p:cNvSpPr>
            <a:spLocks noGrp="1"/>
          </p:cNvSpPr>
          <p:nvPr userDrawn="1"/>
        </p:nvSpPr>
        <p:spPr>
          <a:xfrm>
            <a:off x="8404703" y="4080086"/>
            <a:ext cx="3941487" cy="6966000"/>
          </a:xfrm>
          <a:prstGeom prst="rect">
            <a:avLst/>
          </a:prstGeom>
        </p:spPr>
        <p:txBody>
          <a:bodyPr vert="horz" lIns="91440" tIns="45720" rIns="91440" bIns="45720" rtlCol="0">
            <a:normAutofit/>
          </a:bodyPr>
          <a:lstStyle/>
          <a:p>
            <a:endParaRPr lang="fi-FI"/>
          </a:p>
        </p:txBody>
      </p:sp>
      <p:sp>
        <p:nvSpPr>
          <p:cNvPr id="16" name="Sisällön paikkamerkki 3">
            <a:extLst>
              <a:ext uri="{FF2B5EF4-FFF2-40B4-BE49-F238E27FC236}">
                <a16:creationId xmlns:a16="http://schemas.microsoft.com/office/drawing/2014/main" id="{DFC04D7D-D96C-D240-BE90-01644E4623D0}"/>
              </a:ext>
            </a:extLst>
          </p:cNvPr>
          <p:cNvSpPr>
            <a:spLocks noGrp="1"/>
          </p:cNvSpPr>
          <p:nvPr>
            <p:ph sz="quarter" idx="12" hasCustomPrompt="1"/>
          </p:nvPr>
        </p:nvSpPr>
        <p:spPr>
          <a:xfrm>
            <a:off x="1676400" y="3061052"/>
            <a:ext cx="10069463" cy="8337296"/>
          </a:xfrm>
        </p:spPr>
        <p:txBody>
          <a:bodyPr>
            <a:normAutofit/>
          </a:bodyPr>
          <a:lstStyle>
            <a:lvl1pPr>
              <a:defRPr sz="6000"/>
            </a:lvl1pPr>
            <a:lvl2pPr>
              <a:defRPr sz="5400"/>
            </a:lvl2pPr>
            <a:lvl3pPr>
              <a:defRPr sz="4800"/>
            </a:lvl3pPr>
          </a:lstStyle>
          <a:p>
            <a:pPr lvl="0"/>
            <a:r>
              <a:rPr lang="fi-FI"/>
              <a:t>Muokkaa tekstin perustyylejä napsauttamalla</a:t>
            </a:r>
          </a:p>
          <a:p>
            <a:pPr lvl="1"/>
            <a:r>
              <a:rPr lang="fi-FI"/>
              <a:t>toinen taso</a:t>
            </a:r>
          </a:p>
          <a:p>
            <a:pPr lvl="2"/>
            <a:r>
              <a:rPr lang="fi-FI"/>
              <a:t>kolmas taso</a:t>
            </a:r>
          </a:p>
        </p:txBody>
      </p:sp>
      <p:sp>
        <p:nvSpPr>
          <p:cNvPr id="17" name="Sisällön paikkamerkki 3">
            <a:extLst>
              <a:ext uri="{FF2B5EF4-FFF2-40B4-BE49-F238E27FC236}">
                <a16:creationId xmlns:a16="http://schemas.microsoft.com/office/drawing/2014/main" id="{645A4E07-63E2-C64A-8296-6C6ADD5636C0}"/>
              </a:ext>
            </a:extLst>
          </p:cNvPr>
          <p:cNvSpPr>
            <a:spLocks noGrp="1"/>
          </p:cNvSpPr>
          <p:nvPr>
            <p:ph sz="quarter" idx="13" hasCustomPrompt="1"/>
          </p:nvPr>
        </p:nvSpPr>
        <p:spPr>
          <a:xfrm>
            <a:off x="13041150" y="3061052"/>
            <a:ext cx="10069463" cy="8337296"/>
          </a:xfrm>
        </p:spPr>
        <p:txBody>
          <a:bodyPr>
            <a:normAutofit/>
          </a:bodyPr>
          <a:lstStyle>
            <a:lvl1pPr>
              <a:defRPr sz="6000"/>
            </a:lvl1pPr>
            <a:lvl2pPr>
              <a:defRPr sz="5400"/>
            </a:lvl2pPr>
            <a:lvl3pPr>
              <a:defRPr sz="4800"/>
            </a:lvl3pPr>
          </a:lstStyle>
          <a:p>
            <a:pPr lvl="0"/>
            <a:r>
              <a:rPr lang="fi-FI"/>
              <a:t>Muokkaa tekstin perustyylejä napsauttamalla</a:t>
            </a:r>
          </a:p>
          <a:p>
            <a:pPr lvl="1"/>
            <a:r>
              <a:rPr lang="fi-FI"/>
              <a:t>toinen taso</a:t>
            </a:r>
          </a:p>
          <a:p>
            <a:pPr lvl="2"/>
            <a:r>
              <a:rPr lang="fi-FI"/>
              <a:t>kolmas taso</a:t>
            </a:r>
          </a:p>
        </p:txBody>
      </p:sp>
      <p:sp>
        <p:nvSpPr>
          <p:cNvPr id="10" name="Dian numeron paikkamerkki 4">
            <a:extLst>
              <a:ext uri="{FF2B5EF4-FFF2-40B4-BE49-F238E27FC236}">
                <a16:creationId xmlns:a16="http://schemas.microsoft.com/office/drawing/2014/main" id="{5FB8CE6B-5C63-E948-8E0A-20890526A4F6}"/>
              </a:ext>
            </a:extLst>
          </p:cNvPr>
          <p:cNvSpPr>
            <a:spLocks noGrp="1"/>
          </p:cNvSpPr>
          <p:nvPr>
            <p:ph type="sldNum" sz="quarter" idx="4"/>
          </p:nvPr>
        </p:nvSpPr>
        <p:spPr>
          <a:xfrm>
            <a:off x="17624213" y="12255499"/>
            <a:ext cx="5486400" cy="730250"/>
          </a:xfrm>
          <a:prstGeom prst="rect">
            <a:avLst/>
          </a:prstGeom>
        </p:spPr>
        <p:txBody>
          <a:bodyPr vert="horz" lIns="91440" tIns="45720" rIns="91440" bIns="45720" rtlCol="0" anchor="b"/>
          <a:lstStyle>
            <a:lvl1pPr algn="r">
              <a:defRPr sz="2400">
                <a:solidFill>
                  <a:schemeClr val="tx1">
                    <a:lumMod val="75000"/>
                    <a:lumOff val="25000"/>
                  </a:schemeClr>
                </a:solidFill>
              </a:defRPr>
            </a:lvl1pPr>
          </a:lstStyle>
          <a:p>
            <a:fld id="{701E4971-310B-774B-8DEE-5F834C23301A}" type="slidenum">
              <a:rPr lang="fi-FI" smtClean="0"/>
              <a:pPr/>
              <a:t>‹#›</a:t>
            </a:fld>
            <a:endParaRPr lang="fi-FI"/>
          </a:p>
        </p:txBody>
      </p:sp>
      <p:sp>
        <p:nvSpPr>
          <p:cNvPr id="2" name="Alatunnisteen paikkamerkki 1">
            <a:extLst>
              <a:ext uri="{FF2B5EF4-FFF2-40B4-BE49-F238E27FC236}">
                <a16:creationId xmlns:a16="http://schemas.microsoft.com/office/drawing/2014/main" id="{8087AA77-02E6-AA4E-8700-B19D1A8E8539}"/>
              </a:ext>
            </a:extLst>
          </p:cNvPr>
          <p:cNvSpPr>
            <a:spLocks noGrp="1"/>
          </p:cNvSpPr>
          <p:nvPr>
            <p:ph type="ftr" sz="quarter" idx="14"/>
          </p:nvPr>
        </p:nvSpPr>
        <p:spPr/>
        <p:txBody>
          <a:bodyPr/>
          <a:lstStyle>
            <a:lvl1pPr>
              <a:defRPr>
                <a:solidFill>
                  <a:schemeClr val="tx1">
                    <a:lumMod val="75000"/>
                    <a:lumOff val="25000"/>
                  </a:schemeClr>
                </a:solidFill>
              </a:defRPr>
            </a:lvl1pPr>
          </a:lstStyle>
          <a:p>
            <a:r>
              <a:rPr lang="fi-FI"/>
              <a:t>Forum Yhteiskuntaoppi 2</a:t>
            </a:r>
          </a:p>
        </p:txBody>
      </p:sp>
    </p:spTree>
    <p:extLst>
      <p:ext uri="{BB962C8B-B14F-4D97-AF65-F5344CB8AC3E}">
        <p14:creationId xmlns:p14="http://schemas.microsoft.com/office/powerpoint/2010/main" val="142967946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Image Half Full">
    <p:spTree>
      <p:nvGrpSpPr>
        <p:cNvPr id="1" name=""/>
        <p:cNvGrpSpPr/>
        <p:nvPr/>
      </p:nvGrpSpPr>
      <p:grpSpPr>
        <a:xfrm>
          <a:off x="0" y="0"/>
          <a:ext cx="0" cy="0"/>
          <a:chOff x="0" y="0"/>
          <a:chExt cx="0" cy="0"/>
        </a:xfrm>
      </p:grpSpPr>
      <p:sp>
        <p:nvSpPr>
          <p:cNvPr id="5" name="Kuvan paikkamerkki 4"/>
          <p:cNvSpPr>
            <a:spLocks noGrp="1"/>
          </p:cNvSpPr>
          <p:nvPr>
            <p:ph type="pic" sz="quarter" idx="21"/>
          </p:nvPr>
        </p:nvSpPr>
        <p:spPr>
          <a:xfrm>
            <a:off x="1" y="0"/>
            <a:ext cx="10923814" cy="13716000"/>
          </a:xfrm>
        </p:spPr>
        <p:txBody>
          <a:bodyPr/>
          <a:lstStyle/>
          <a:p>
            <a:r>
              <a:rPr lang="fi-FI"/>
              <a:t>Lisää kuva napsauttamalla kuvaketta</a:t>
            </a:r>
          </a:p>
        </p:txBody>
      </p:sp>
      <p:sp>
        <p:nvSpPr>
          <p:cNvPr id="4" name="Title 1"/>
          <p:cNvSpPr>
            <a:spLocks noGrp="1"/>
          </p:cNvSpPr>
          <p:nvPr>
            <p:ph type="title" hasCustomPrompt="1"/>
          </p:nvPr>
        </p:nvSpPr>
        <p:spPr>
          <a:xfrm>
            <a:off x="11381014" y="730250"/>
            <a:ext cx="11732046" cy="2183118"/>
          </a:xfrm>
          <a:prstGeom prst="rect">
            <a:avLst/>
          </a:prstGeom>
        </p:spPr>
        <p:txBody>
          <a:bodyPr>
            <a:normAutofit/>
          </a:bodyPr>
          <a:lstStyle>
            <a:lvl1pPr algn="ctr">
              <a:defRPr sz="8800" baseline="0">
                <a:solidFill>
                  <a:schemeClr val="tx1">
                    <a:lumMod val="75000"/>
                    <a:lumOff val="25000"/>
                  </a:schemeClr>
                </a:solidFill>
                <a:latin typeface="+mj-lt"/>
                <a:ea typeface="Bebas Neue" charset="0"/>
                <a:cs typeface="Bebas Neue" charset="0"/>
              </a:defRPr>
            </a:lvl1pPr>
          </a:lstStyle>
          <a:p>
            <a:r>
              <a:rPr lang="fi-FI"/>
              <a:t>Otsikko</a:t>
            </a:r>
            <a:endParaRPr lang="en-US"/>
          </a:p>
        </p:txBody>
      </p:sp>
      <p:sp>
        <p:nvSpPr>
          <p:cNvPr id="11" name="Slide Number Placeholder 1"/>
          <p:cNvSpPr txBox="1">
            <a:spLocks/>
          </p:cNvSpPr>
          <p:nvPr userDrawn="1"/>
        </p:nvSpPr>
        <p:spPr>
          <a:xfrm>
            <a:off x="23110613" y="88587"/>
            <a:ext cx="1102891" cy="405241"/>
          </a:xfrm>
          <a:prstGeom prst="rect">
            <a:avLst/>
          </a:prstGeom>
        </p:spPr>
        <p:txBody>
          <a:bodyPr vert="horz" lIns="91440" tIns="45720" rIns="91440" bIns="45720" rtlCol="0" anchor="ctr"/>
          <a:lstStyle>
            <a:defPPr>
              <a:defRPr lang="en-US"/>
            </a:defPPr>
            <a:lvl1pPr marL="0" algn="ctr" defTabSz="1536192" rtl="0" eaLnBrk="1" latinLnBrk="0" hangingPunct="1">
              <a:defRPr sz="2400" b="1" kern="1200">
                <a:solidFill>
                  <a:schemeClr val="bg1"/>
                </a:solidFill>
                <a:latin typeface="Lato" charset="0"/>
                <a:ea typeface="Lato" charset="0"/>
                <a:cs typeface="Lato" charset="0"/>
              </a:defRPr>
            </a:lvl1pPr>
            <a:lvl2pPr marL="768096" algn="l" defTabSz="1536192" rtl="0" eaLnBrk="1" latinLnBrk="0" hangingPunct="1">
              <a:defRPr sz="3024" kern="1200">
                <a:solidFill>
                  <a:schemeClr val="tx1"/>
                </a:solidFill>
                <a:latin typeface="+mn-lt"/>
                <a:ea typeface="+mn-ea"/>
                <a:cs typeface="+mn-cs"/>
              </a:defRPr>
            </a:lvl2pPr>
            <a:lvl3pPr marL="1536192" algn="l" defTabSz="1536192" rtl="0" eaLnBrk="1" latinLnBrk="0" hangingPunct="1">
              <a:defRPr sz="3024" kern="1200">
                <a:solidFill>
                  <a:schemeClr val="tx1"/>
                </a:solidFill>
                <a:latin typeface="+mn-lt"/>
                <a:ea typeface="+mn-ea"/>
                <a:cs typeface="+mn-cs"/>
              </a:defRPr>
            </a:lvl3pPr>
            <a:lvl4pPr marL="2304288" algn="l" defTabSz="1536192" rtl="0" eaLnBrk="1" latinLnBrk="0" hangingPunct="1">
              <a:defRPr sz="3024" kern="1200">
                <a:solidFill>
                  <a:schemeClr val="tx1"/>
                </a:solidFill>
                <a:latin typeface="+mn-lt"/>
                <a:ea typeface="+mn-ea"/>
                <a:cs typeface="+mn-cs"/>
              </a:defRPr>
            </a:lvl4pPr>
            <a:lvl5pPr marL="3072384" algn="l" defTabSz="1536192" rtl="0" eaLnBrk="1" latinLnBrk="0" hangingPunct="1">
              <a:defRPr sz="3024" kern="1200">
                <a:solidFill>
                  <a:schemeClr val="tx1"/>
                </a:solidFill>
                <a:latin typeface="+mn-lt"/>
                <a:ea typeface="+mn-ea"/>
                <a:cs typeface="+mn-cs"/>
              </a:defRPr>
            </a:lvl5pPr>
            <a:lvl6pPr marL="3840480" algn="l" defTabSz="1536192" rtl="0" eaLnBrk="1" latinLnBrk="0" hangingPunct="1">
              <a:defRPr sz="3024" kern="1200">
                <a:solidFill>
                  <a:schemeClr val="tx1"/>
                </a:solidFill>
                <a:latin typeface="+mn-lt"/>
                <a:ea typeface="+mn-ea"/>
                <a:cs typeface="+mn-cs"/>
              </a:defRPr>
            </a:lvl6pPr>
            <a:lvl7pPr marL="4608576" algn="l" defTabSz="1536192" rtl="0" eaLnBrk="1" latinLnBrk="0" hangingPunct="1">
              <a:defRPr sz="3024" kern="1200">
                <a:solidFill>
                  <a:schemeClr val="tx1"/>
                </a:solidFill>
                <a:latin typeface="+mn-lt"/>
                <a:ea typeface="+mn-ea"/>
                <a:cs typeface="+mn-cs"/>
              </a:defRPr>
            </a:lvl7pPr>
            <a:lvl8pPr marL="5376672" algn="l" defTabSz="1536192" rtl="0" eaLnBrk="1" latinLnBrk="0" hangingPunct="1">
              <a:defRPr sz="3024" kern="1200">
                <a:solidFill>
                  <a:schemeClr val="tx1"/>
                </a:solidFill>
                <a:latin typeface="+mn-lt"/>
                <a:ea typeface="+mn-ea"/>
                <a:cs typeface="+mn-cs"/>
              </a:defRPr>
            </a:lvl8pPr>
            <a:lvl9pPr marL="6144768" algn="l" defTabSz="1536192" rtl="0" eaLnBrk="1" latinLnBrk="0" hangingPunct="1">
              <a:defRPr sz="3024" kern="1200">
                <a:solidFill>
                  <a:schemeClr val="tx1"/>
                </a:solidFill>
                <a:latin typeface="+mn-lt"/>
                <a:ea typeface="+mn-ea"/>
                <a:cs typeface="+mn-cs"/>
              </a:defRPr>
            </a:lvl9pPr>
          </a:lstStyle>
          <a:p>
            <a:endParaRPr lang="en-US" sz="2400">
              <a:latin typeface="+mn-lt"/>
            </a:endParaRPr>
          </a:p>
        </p:txBody>
      </p:sp>
      <p:sp>
        <p:nvSpPr>
          <p:cNvPr id="13" name="Tekstin paikkamerkki 13"/>
          <p:cNvSpPr>
            <a:spLocks noGrp="1"/>
          </p:cNvSpPr>
          <p:nvPr>
            <p:ph type="body" sz="quarter" idx="20" hasCustomPrompt="1"/>
          </p:nvPr>
        </p:nvSpPr>
        <p:spPr>
          <a:xfrm>
            <a:off x="11381015" y="3536295"/>
            <a:ext cx="11732048" cy="8691005"/>
          </a:xfrm>
        </p:spPr>
        <p:txBody>
          <a:bodyPr/>
          <a:lstStyle>
            <a:lvl1pPr>
              <a:defRPr/>
            </a:lvl1pPr>
            <a:lvl3pPr marL="1828800" indent="0">
              <a:buNone/>
              <a:defRPr/>
            </a:lvl3pPr>
          </a:lstStyle>
          <a:p>
            <a:pPr lvl="0"/>
            <a:r>
              <a:rPr lang="fi-FI"/>
              <a:t>Teksti</a:t>
            </a:r>
          </a:p>
        </p:txBody>
      </p:sp>
      <p:sp>
        <p:nvSpPr>
          <p:cNvPr id="8" name="Dian numeron paikkamerkki 4">
            <a:extLst>
              <a:ext uri="{FF2B5EF4-FFF2-40B4-BE49-F238E27FC236}">
                <a16:creationId xmlns:a16="http://schemas.microsoft.com/office/drawing/2014/main" id="{737FF8E8-1F8E-414D-8661-38E8062F5BF7}"/>
              </a:ext>
            </a:extLst>
          </p:cNvPr>
          <p:cNvSpPr>
            <a:spLocks noGrp="1"/>
          </p:cNvSpPr>
          <p:nvPr>
            <p:ph type="sldNum" sz="quarter" idx="4"/>
          </p:nvPr>
        </p:nvSpPr>
        <p:spPr>
          <a:xfrm>
            <a:off x="17624213" y="12321661"/>
            <a:ext cx="5486400" cy="730250"/>
          </a:xfrm>
          <a:prstGeom prst="rect">
            <a:avLst/>
          </a:prstGeom>
        </p:spPr>
        <p:txBody>
          <a:bodyPr vert="horz" lIns="91440" tIns="45720" rIns="91440" bIns="45720" rtlCol="0" anchor="b"/>
          <a:lstStyle>
            <a:lvl1pPr algn="r">
              <a:defRPr sz="2400">
                <a:solidFill>
                  <a:schemeClr val="tx1">
                    <a:lumMod val="75000"/>
                    <a:lumOff val="25000"/>
                  </a:schemeClr>
                </a:solidFill>
              </a:defRPr>
            </a:lvl1pPr>
          </a:lstStyle>
          <a:p>
            <a:fld id="{701E4971-310B-774B-8DEE-5F834C23301A}" type="slidenum">
              <a:rPr lang="fi-FI" smtClean="0"/>
              <a:pPr/>
              <a:t>‹#›</a:t>
            </a:fld>
            <a:endParaRPr lang="fi-FI"/>
          </a:p>
        </p:txBody>
      </p:sp>
      <p:sp>
        <p:nvSpPr>
          <p:cNvPr id="2" name="Alatunnisteen paikkamerkki 1">
            <a:extLst>
              <a:ext uri="{FF2B5EF4-FFF2-40B4-BE49-F238E27FC236}">
                <a16:creationId xmlns:a16="http://schemas.microsoft.com/office/drawing/2014/main" id="{9CEDC127-060F-2C4A-BBEA-0BB107853560}"/>
              </a:ext>
            </a:extLst>
          </p:cNvPr>
          <p:cNvSpPr>
            <a:spLocks noGrp="1"/>
          </p:cNvSpPr>
          <p:nvPr>
            <p:ph type="ftr" sz="quarter" idx="22"/>
          </p:nvPr>
        </p:nvSpPr>
        <p:spPr/>
        <p:txBody>
          <a:bodyPr/>
          <a:lstStyle>
            <a:lvl1pPr>
              <a:defRPr>
                <a:solidFill>
                  <a:schemeClr val="tx1">
                    <a:lumMod val="75000"/>
                    <a:lumOff val="25000"/>
                  </a:schemeClr>
                </a:solidFill>
              </a:defRPr>
            </a:lvl1pPr>
          </a:lstStyle>
          <a:p>
            <a:r>
              <a:rPr lang="fi-FI"/>
              <a:t>Forum Yhteiskuntaoppi 2</a:t>
            </a:r>
          </a:p>
        </p:txBody>
      </p:sp>
    </p:spTree>
    <p:extLst>
      <p:ext uri="{BB962C8B-B14F-4D97-AF65-F5344CB8AC3E}">
        <p14:creationId xmlns:p14="http://schemas.microsoft.com/office/powerpoint/2010/main" val="399338170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7_Image Half Full">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832756" y="493828"/>
            <a:ext cx="22789243" cy="1939129"/>
          </a:xfrm>
          <a:prstGeom prst="rect">
            <a:avLst/>
          </a:prstGeom>
        </p:spPr>
        <p:txBody>
          <a:bodyPr>
            <a:normAutofit/>
          </a:bodyPr>
          <a:lstStyle>
            <a:lvl1pPr algn="ctr">
              <a:defRPr sz="8800" baseline="0">
                <a:solidFill>
                  <a:schemeClr val="tx1">
                    <a:lumMod val="75000"/>
                    <a:lumOff val="25000"/>
                  </a:schemeClr>
                </a:solidFill>
                <a:latin typeface="+mj-lt"/>
                <a:ea typeface="Bebas Neue" charset="0"/>
                <a:cs typeface="Bebas Neue" charset="0"/>
              </a:defRPr>
            </a:lvl1pPr>
          </a:lstStyle>
          <a:p>
            <a:r>
              <a:rPr lang="fi-FI"/>
              <a:t>Otsikko</a:t>
            </a:r>
            <a:endParaRPr lang="en-US"/>
          </a:p>
        </p:txBody>
      </p:sp>
      <p:sp>
        <p:nvSpPr>
          <p:cNvPr id="11" name="Slide Number Placeholder 1"/>
          <p:cNvSpPr txBox="1">
            <a:spLocks/>
          </p:cNvSpPr>
          <p:nvPr userDrawn="1"/>
        </p:nvSpPr>
        <p:spPr>
          <a:xfrm>
            <a:off x="23110613" y="88587"/>
            <a:ext cx="1102891" cy="405241"/>
          </a:xfrm>
          <a:prstGeom prst="rect">
            <a:avLst/>
          </a:prstGeom>
        </p:spPr>
        <p:txBody>
          <a:bodyPr vert="horz" lIns="91440" tIns="45720" rIns="91440" bIns="45720" rtlCol="0" anchor="ctr"/>
          <a:lstStyle>
            <a:defPPr>
              <a:defRPr lang="en-US"/>
            </a:defPPr>
            <a:lvl1pPr marL="0" algn="ctr" defTabSz="1536192" rtl="0" eaLnBrk="1" latinLnBrk="0" hangingPunct="1">
              <a:defRPr sz="2400" b="1" kern="1200">
                <a:solidFill>
                  <a:schemeClr val="bg1"/>
                </a:solidFill>
                <a:latin typeface="Lato" charset="0"/>
                <a:ea typeface="Lato" charset="0"/>
                <a:cs typeface="Lato" charset="0"/>
              </a:defRPr>
            </a:lvl1pPr>
            <a:lvl2pPr marL="768096" algn="l" defTabSz="1536192" rtl="0" eaLnBrk="1" latinLnBrk="0" hangingPunct="1">
              <a:defRPr sz="3024" kern="1200">
                <a:solidFill>
                  <a:schemeClr val="tx1"/>
                </a:solidFill>
                <a:latin typeface="+mn-lt"/>
                <a:ea typeface="+mn-ea"/>
                <a:cs typeface="+mn-cs"/>
              </a:defRPr>
            </a:lvl2pPr>
            <a:lvl3pPr marL="1536192" algn="l" defTabSz="1536192" rtl="0" eaLnBrk="1" latinLnBrk="0" hangingPunct="1">
              <a:defRPr sz="3024" kern="1200">
                <a:solidFill>
                  <a:schemeClr val="tx1"/>
                </a:solidFill>
                <a:latin typeface="+mn-lt"/>
                <a:ea typeface="+mn-ea"/>
                <a:cs typeface="+mn-cs"/>
              </a:defRPr>
            </a:lvl3pPr>
            <a:lvl4pPr marL="2304288" algn="l" defTabSz="1536192" rtl="0" eaLnBrk="1" latinLnBrk="0" hangingPunct="1">
              <a:defRPr sz="3024" kern="1200">
                <a:solidFill>
                  <a:schemeClr val="tx1"/>
                </a:solidFill>
                <a:latin typeface="+mn-lt"/>
                <a:ea typeface="+mn-ea"/>
                <a:cs typeface="+mn-cs"/>
              </a:defRPr>
            </a:lvl4pPr>
            <a:lvl5pPr marL="3072384" algn="l" defTabSz="1536192" rtl="0" eaLnBrk="1" latinLnBrk="0" hangingPunct="1">
              <a:defRPr sz="3024" kern="1200">
                <a:solidFill>
                  <a:schemeClr val="tx1"/>
                </a:solidFill>
                <a:latin typeface="+mn-lt"/>
                <a:ea typeface="+mn-ea"/>
                <a:cs typeface="+mn-cs"/>
              </a:defRPr>
            </a:lvl5pPr>
            <a:lvl6pPr marL="3840480" algn="l" defTabSz="1536192" rtl="0" eaLnBrk="1" latinLnBrk="0" hangingPunct="1">
              <a:defRPr sz="3024" kern="1200">
                <a:solidFill>
                  <a:schemeClr val="tx1"/>
                </a:solidFill>
                <a:latin typeface="+mn-lt"/>
                <a:ea typeface="+mn-ea"/>
                <a:cs typeface="+mn-cs"/>
              </a:defRPr>
            </a:lvl6pPr>
            <a:lvl7pPr marL="4608576" algn="l" defTabSz="1536192" rtl="0" eaLnBrk="1" latinLnBrk="0" hangingPunct="1">
              <a:defRPr sz="3024" kern="1200">
                <a:solidFill>
                  <a:schemeClr val="tx1"/>
                </a:solidFill>
                <a:latin typeface="+mn-lt"/>
                <a:ea typeface="+mn-ea"/>
                <a:cs typeface="+mn-cs"/>
              </a:defRPr>
            </a:lvl7pPr>
            <a:lvl8pPr marL="5376672" algn="l" defTabSz="1536192" rtl="0" eaLnBrk="1" latinLnBrk="0" hangingPunct="1">
              <a:defRPr sz="3024" kern="1200">
                <a:solidFill>
                  <a:schemeClr val="tx1"/>
                </a:solidFill>
                <a:latin typeface="+mn-lt"/>
                <a:ea typeface="+mn-ea"/>
                <a:cs typeface="+mn-cs"/>
              </a:defRPr>
            </a:lvl8pPr>
            <a:lvl9pPr marL="6144768" algn="l" defTabSz="1536192" rtl="0" eaLnBrk="1" latinLnBrk="0" hangingPunct="1">
              <a:defRPr sz="3024" kern="1200">
                <a:solidFill>
                  <a:schemeClr val="tx1"/>
                </a:solidFill>
                <a:latin typeface="+mn-lt"/>
                <a:ea typeface="+mn-ea"/>
                <a:cs typeface="+mn-cs"/>
              </a:defRPr>
            </a:lvl9pPr>
          </a:lstStyle>
          <a:p>
            <a:endParaRPr lang="en-US" sz="2400">
              <a:latin typeface="+mn-lt"/>
            </a:endParaRPr>
          </a:p>
        </p:txBody>
      </p:sp>
      <p:sp>
        <p:nvSpPr>
          <p:cNvPr id="13" name="Tekstin paikkamerkki 13"/>
          <p:cNvSpPr>
            <a:spLocks noGrp="1"/>
          </p:cNvSpPr>
          <p:nvPr>
            <p:ph type="body" sz="quarter" idx="20" hasCustomPrompt="1"/>
          </p:nvPr>
        </p:nvSpPr>
        <p:spPr>
          <a:xfrm>
            <a:off x="803274" y="7881471"/>
            <a:ext cx="6867074" cy="3562886"/>
          </a:xfrm>
        </p:spPr>
        <p:txBody>
          <a:bodyPr>
            <a:normAutofit/>
          </a:bodyPr>
          <a:lstStyle>
            <a:lvl1pPr>
              <a:defRPr sz="4400"/>
            </a:lvl1pPr>
            <a:lvl3pPr marL="1828800" indent="0">
              <a:buNone/>
              <a:defRPr/>
            </a:lvl3pPr>
          </a:lstStyle>
          <a:p>
            <a:pPr lvl="0"/>
            <a:r>
              <a:rPr lang="fi-FI"/>
              <a:t>Teksti</a:t>
            </a:r>
          </a:p>
        </p:txBody>
      </p:sp>
      <p:sp>
        <p:nvSpPr>
          <p:cNvPr id="5" name="Kuvan paikkamerkki 4"/>
          <p:cNvSpPr>
            <a:spLocks noGrp="1"/>
          </p:cNvSpPr>
          <p:nvPr>
            <p:ph type="pic" sz="quarter" idx="21"/>
          </p:nvPr>
        </p:nvSpPr>
        <p:spPr>
          <a:xfrm>
            <a:off x="803726" y="2680426"/>
            <a:ext cx="6867074" cy="4749872"/>
          </a:xfrm>
        </p:spPr>
        <p:txBody>
          <a:bodyPr/>
          <a:lstStyle/>
          <a:p>
            <a:r>
              <a:rPr lang="fi-FI"/>
              <a:t>Lisää kuva napsauttamalla kuvaketta</a:t>
            </a:r>
          </a:p>
        </p:txBody>
      </p:sp>
      <p:sp>
        <p:nvSpPr>
          <p:cNvPr id="8" name="Tekstin paikkamerkki 13"/>
          <p:cNvSpPr>
            <a:spLocks noGrp="1"/>
          </p:cNvSpPr>
          <p:nvPr>
            <p:ph type="body" sz="quarter" idx="22" hasCustomPrompt="1"/>
          </p:nvPr>
        </p:nvSpPr>
        <p:spPr>
          <a:xfrm>
            <a:off x="8778874" y="7906871"/>
            <a:ext cx="6867074" cy="3562886"/>
          </a:xfrm>
        </p:spPr>
        <p:txBody>
          <a:bodyPr/>
          <a:lstStyle>
            <a:lvl1pPr>
              <a:defRPr sz="4400"/>
            </a:lvl1pPr>
            <a:lvl3pPr marL="1828800" indent="0">
              <a:buNone/>
              <a:defRPr/>
            </a:lvl3pPr>
          </a:lstStyle>
          <a:p>
            <a:pPr lvl="0"/>
            <a:r>
              <a:rPr lang="fi-FI"/>
              <a:t>Teksti</a:t>
            </a:r>
          </a:p>
        </p:txBody>
      </p:sp>
      <p:sp>
        <p:nvSpPr>
          <p:cNvPr id="9" name="Kuvan paikkamerkki 4"/>
          <p:cNvSpPr>
            <a:spLocks noGrp="1"/>
          </p:cNvSpPr>
          <p:nvPr>
            <p:ph type="pic" sz="quarter" idx="23"/>
          </p:nvPr>
        </p:nvSpPr>
        <p:spPr>
          <a:xfrm>
            <a:off x="8779326" y="2705826"/>
            <a:ext cx="6867074" cy="4749872"/>
          </a:xfrm>
        </p:spPr>
        <p:txBody>
          <a:bodyPr/>
          <a:lstStyle/>
          <a:p>
            <a:r>
              <a:rPr lang="fi-FI"/>
              <a:t>Lisää kuva napsauttamalla kuvaketta</a:t>
            </a:r>
          </a:p>
        </p:txBody>
      </p:sp>
      <p:sp>
        <p:nvSpPr>
          <p:cNvPr id="10" name="Tekstin paikkamerkki 13"/>
          <p:cNvSpPr>
            <a:spLocks noGrp="1"/>
          </p:cNvSpPr>
          <p:nvPr>
            <p:ph type="body" sz="quarter" idx="24" hasCustomPrompt="1"/>
          </p:nvPr>
        </p:nvSpPr>
        <p:spPr>
          <a:xfrm>
            <a:off x="16754474" y="7906871"/>
            <a:ext cx="6867074" cy="3562886"/>
          </a:xfrm>
        </p:spPr>
        <p:txBody>
          <a:bodyPr>
            <a:normAutofit/>
          </a:bodyPr>
          <a:lstStyle>
            <a:lvl1pPr>
              <a:defRPr sz="4400"/>
            </a:lvl1pPr>
            <a:lvl3pPr marL="1828800" indent="0">
              <a:buNone/>
              <a:defRPr/>
            </a:lvl3pPr>
          </a:lstStyle>
          <a:p>
            <a:pPr lvl="0"/>
            <a:r>
              <a:rPr lang="fi-FI"/>
              <a:t>Teksti</a:t>
            </a:r>
          </a:p>
        </p:txBody>
      </p:sp>
      <p:sp>
        <p:nvSpPr>
          <p:cNvPr id="12" name="Kuvan paikkamerkki 4"/>
          <p:cNvSpPr>
            <a:spLocks noGrp="1"/>
          </p:cNvSpPr>
          <p:nvPr>
            <p:ph type="pic" sz="quarter" idx="25"/>
          </p:nvPr>
        </p:nvSpPr>
        <p:spPr>
          <a:xfrm>
            <a:off x="16754926" y="2705826"/>
            <a:ext cx="6867074" cy="4749872"/>
          </a:xfrm>
        </p:spPr>
        <p:txBody>
          <a:bodyPr/>
          <a:lstStyle/>
          <a:p>
            <a:r>
              <a:rPr lang="fi-FI"/>
              <a:t>Lisää kuva napsauttamalla kuvaketta</a:t>
            </a:r>
          </a:p>
        </p:txBody>
      </p:sp>
      <p:sp>
        <p:nvSpPr>
          <p:cNvPr id="15" name="Dian numeron paikkamerkki 4">
            <a:extLst>
              <a:ext uri="{FF2B5EF4-FFF2-40B4-BE49-F238E27FC236}">
                <a16:creationId xmlns:a16="http://schemas.microsoft.com/office/drawing/2014/main" id="{39CDC8C4-4389-254F-AF34-1E5FFA91298B}"/>
              </a:ext>
            </a:extLst>
          </p:cNvPr>
          <p:cNvSpPr>
            <a:spLocks noGrp="1"/>
          </p:cNvSpPr>
          <p:nvPr>
            <p:ph type="sldNum" sz="quarter" idx="4"/>
          </p:nvPr>
        </p:nvSpPr>
        <p:spPr>
          <a:xfrm>
            <a:off x="18076985" y="12330967"/>
            <a:ext cx="5486400" cy="730250"/>
          </a:xfrm>
          <a:prstGeom prst="rect">
            <a:avLst/>
          </a:prstGeom>
        </p:spPr>
        <p:txBody>
          <a:bodyPr vert="horz" lIns="91440" tIns="45720" rIns="91440" bIns="45720" rtlCol="0" anchor="b"/>
          <a:lstStyle>
            <a:lvl1pPr algn="r">
              <a:defRPr sz="2400">
                <a:solidFill>
                  <a:schemeClr val="tx1">
                    <a:lumMod val="75000"/>
                    <a:lumOff val="25000"/>
                  </a:schemeClr>
                </a:solidFill>
              </a:defRPr>
            </a:lvl1pPr>
          </a:lstStyle>
          <a:p>
            <a:fld id="{701E4971-310B-774B-8DEE-5F834C23301A}" type="slidenum">
              <a:rPr lang="fi-FI" smtClean="0"/>
              <a:pPr/>
              <a:t>‹#›</a:t>
            </a:fld>
            <a:endParaRPr lang="fi-FI"/>
          </a:p>
        </p:txBody>
      </p:sp>
      <p:sp>
        <p:nvSpPr>
          <p:cNvPr id="2" name="Alatunnisteen paikkamerkki 1">
            <a:extLst>
              <a:ext uri="{FF2B5EF4-FFF2-40B4-BE49-F238E27FC236}">
                <a16:creationId xmlns:a16="http://schemas.microsoft.com/office/drawing/2014/main" id="{A643478E-8B21-6A4D-80E5-027AC478B41E}"/>
              </a:ext>
            </a:extLst>
          </p:cNvPr>
          <p:cNvSpPr>
            <a:spLocks noGrp="1"/>
          </p:cNvSpPr>
          <p:nvPr>
            <p:ph type="ftr" sz="quarter" idx="26"/>
          </p:nvPr>
        </p:nvSpPr>
        <p:spPr>
          <a:xfrm>
            <a:off x="832756" y="12293264"/>
            <a:ext cx="8229600" cy="730250"/>
          </a:xfrm>
        </p:spPr>
        <p:txBody>
          <a:bodyPr/>
          <a:lstStyle>
            <a:lvl1pPr>
              <a:defRPr>
                <a:solidFill>
                  <a:schemeClr val="tx1">
                    <a:lumMod val="75000"/>
                    <a:lumOff val="25000"/>
                  </a:schemeClr>
                </a:solidFill>
              </a:defRPr>
            </a:lvl1pPr>
          </a:lstStyle>
          <a:p>
            <a:r>
              <a:rPr lang="fi-FI"/>
              <a:t>Forum Yhteiskuntaoppi 2</a:t>
            </a:r>
          </a:p>
        </p:txBody>
      </p:sp>
    </p:spTree>
    <p:extLst>
      <p:ext uri="{BB962C8B-B14F-4D97-AF65-F5344CB8AC3E}">
        <p14:creationId xmlns:p14="http://schemas.microsoft.com/office/powerpoint/2010/main" val="113101239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4_Image Half Full">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832756" y="493828"/>
            <a:ext cx="22789243" cy="1939129"/>
          </a:xfrm>
          <a:prstGeom prst="rect">
            <a:avLst/>
          </a:prstGeom>
        </p:spPr>
        <p:txBody>
          <a:bodyPr>
            <a:normAutofit/>
          </a:bodyPr>
          <a:lstStyle>
            <a:lvl1pPr algn="ctr">
              <a:defRPr sz="8800" baseline="0">
                <a:solidFill>
                  <a:schemeClr val="tx1">
                    <a:lumMod val="75000"/>
                    <a:lumOff val="25000"/>
                  </a:schemeClr>
                </a:solidFill>
                <a:latin typeface="+mj-lt"/>
                <a:ea typeface="Bebas Neue" charset="0"/>
                <a:cs typeface="Bebas Neue" charset="0"/>
              </a:defRPr>
            </a:lvl1pPr>
          </a:lstStyle>
          <a:p>
            <a:r>
              <a:rPr lang="fi-FI"/>
              <a:t>Otsikko</a:t>
            </a:r>
            <a:endParaRPr lang="en-US"/>
          </a:p>
        </p:txBody>
      </p:sp>
      <p:sp>
        <p:nvSpPr>
          <p:cNvPr id="11" name="Slide Number Placeholder 1"/>
          <p:cNvSpPr txBox="1">
            <a:spLocks/>
          </p:cNvSpPr>
          <p:nvPr userDrawn="1"/>
        </p:nvSpPr>
        <p:spPr>
          <a:xfrm>
            <a:off x="23110613" y="88587"/>
            <a:ext cx="1102891" cy="405241"/>
          </a:xfrm>
          <a:prstGeom prst="rect">
            <a:avLst/>
          </a:prstGeom>
        </p:spPr>
        <p:txBody>
          <a:bodyPr vert="horz" lIns="91440" tIns="45720" rIns="91440" bIns="45720" rtlCol="0" anchor="ctr"/>
          <a:lstStyle>
            <a:defPPr>
              <a:defRPr lang="en-US"/>
            </a:defPPr>
            <a:lvl1pPr marL="0" algn="ctr" defTabSz="1536192" rtl="0" eaLnBrk="1" latinLnBrk="0" hangingPunct="1">
              <a:defRPr sz="2400" b="1" kern="1200">
                <a:solidFill>
                  <a:schemeClr val="bg1"/>
                </a:solidFill>
                <a:latin typeface="Lato" charset="0"/>
                <a:ea typeface="Lato" charset="0"/>
                <a:cs typeface="Lato" charset="0"/>
              </a:defRPr>
            </a:lvl1pPr>
            <a:lvl2pPr marL="768096" algn="l" defTabSz="1536192" rtl="0" eaLnBrk="1" latinLnBrk="0" hangingPunct="1">
              <a:defRPr sz="3024" kern="1200">
                <a:solidFill>
                  <a:schemeClr val="tx1"/>
                </a:solidFill>
                <a:latin typeface="+mn-lt"/>
                <a:ea typeface="+mn-ea"/>
                <a:cs typeface="+mn-cs"/>
              </a:defRPr>
            </a:lvl2pPr>
            <a:lvl3pPr marL="1536192" algn="l" defTabSz="1536192" rtl="0" eaLnBrk="1" latinLnBrk="0" hangingPunct="1">
              <a:defRPr sz="3024" kern="1200">
                <a:solidFill>
                  <a:schemeClr val="tx1"/>
                </a:solidFill>
                <a:latin typeface="+mn-lt"/>
                <a:ea typeface="+mn-ea"/>
                <a:cs typeface="+mn-cs"/>
              </a:defRPr>
            </a:lvl3pPr>
            <a:lvl4pPr marL="2304288" algn="l" defTabSz="1536192" rtl="0" eaLnBrk="1" latinLnBrk="0" hangingPunct="1">
              <a:defRPr sz="3024" kern="1200">
                <a:solidFill>
                  <a:schemeClr val="tx1"/>
                </a:solidFill>
                <a:latin typeface="+mn-lt"/>
                <a:ea typeface="+mn-ea"/>
                <a:cs typeface="+mn-cs"/>
              </a:defRPr>
            </a:lvl4pPr>
            <a:lvl5pPr marL="3072384" algn="l" defTabSz="1536192" rtl="0" eaLnBrk="1" latinLnBrk="0" hangingPunct="1">
              <a:defRPr sz="3024" kern="1200">
                <a:solidFill>
                  <a:schemeClr val="tx1"/>
                </a:solidFill>
                <a:latin typeface="+mn-lt"/>
                <a:ea typeface="+mn-ea"/>
                <a:cs typeface="+mn-cs"/>
              </a:defRPr>
            </a:lvl5pPr>
            <a:lvl6pPr marL="3840480" algn="l" defTabSz="1536192" rtl="0" eaLnBrk="1" latinLnBrk="0" hangingPunct="1">
              <a:defRPr sz="3024" kern="1200">
                <a:solidFill>
                  <a:schemeClr val="tx1"/>
                </a:solidFill>
                <a:latin typeface="+mn-lt"/>
                <a:ea typeface="+mn-ea"/>
                <a:cs typeface="+mn-cs"/>
              </a:defRPr>
            </a:lvl6pPr>
            <a:lvl7pPr marL="4608576" algn="l" defTabSz="1536192" rtl="0" eaLnBrk="1" latinLnBrk="0" hangingPunct="1">
              <a:defRPr sz="3024" kern="1200">
                <a:solidFill>
                  <a:schemeClr val="tx1"/>
                </a:solidFill>
                <a:latin typeface="+mn-lt"/>
                <a:ea typeface="+mn-ea"/>
                <a:cs typeface="+mn-cs"/>
              </a:defRPr>
            </a:lvl7pPr>
            <a:lvl8pPr marL="5376672" algn="l" defTabSz="1536192" rtl="0" eaLnBrk="1" latinLnBrk="0" hangingPunct="1">
              <a:defRPr sz="3024" kern="1200">
                <a:solidFill>
                  <a:schemeClr val="tx1"/>
                </a:solidFill>
                <a:latin typeface="+mn-lt"/>
                <a:ea typeface="+mn-ea"/>
                <a:cs typeface="+mn-cs"/>
              </a:defRPr>
            </a:lvl8pPr>
            <a:lvl9pPr marL="6144768" algn="l" defTabSz="1536192" rtl="0" eaLnBrk="1" latinLnBrk="0" hangingPunct="1">
              <a:defRPr sz="3024" kern="1200">
                <a:solidFill>
                  <a:schemeClr val="tx1"/>
                </a:solidFill>
                <a:latin typeface="+mn-lt"/>
                <a:ea typeface="+mn-ea"/>
                <a:cs typeface="+mn-cs"/>
              </a:defRPr>
            </a:lvl9pPr>
          </a:lstStyle>
          <a:p>
            <a:endParaRPr lang="en-US" sz="2400">
              <a:latin typeface="+mn-lt"/>
            </a:endParaRPr>
          </a:p>
        </p:txBody>
      </p:sp>
      <p:sp>
        <p:nvSpPr>
          <p:cNvPr id="13" name="Tekstin paikkamerkki 13"/>
          <p:cNvSpPr>
            <a:spLocks noGrp="1"/>
          </p:cNvSpPr>
          <p:nvPr>
            <p:ph type="body" sz="quarter" idx="20" hasCustomPrompt="1"/>
          </p:nvPr>
        </p:nvSpPr>
        <p:spPr>
          <a:xfrm>
            <a:off x="826867" y="7677767"/>
            <a:ext cx="5231176" cy="3766590"/>
          </a:xfrm>
        </p:spPr>
        <p:txBody>
          <a:bodyPr>
            <a:normAutofit/>
          </a:bodyPr>
          <a:lstStyle>
            <a:lvl1pPr>
              <a:defRPr sz="4400"/>
            </a:lvl1pPr>
            <a:lvl3pPr marL="1828800" indent="0">
              <a:buNone/>
              <a:defRPr/>
            </a:lvl3pPr>
          </a:lstStyle>
          <a:p>
            <a:pPr lvl="0"/>
            <a:r>
              <a:rPr lang="fi-FI"/>
              <a:t>Teksti</a:t>
            </a:r>
          </a:p>
        </p:txBody>
      </p:sp>
      <p:sp>
        <p:nvSpPr>
          <p:cNvPr id="5" name="Kuvan paikkamerkki 4"/>
          <p:cNvSpPr>
            <a:spLocks noGrp="1"/>
          </p:cNvSpPr>
          <p:nvPr>
            <p:ph type="pic" sz="quarter" idx="21"/>
          </p:nvPr>
        </p:nvSpPr>
        <p:spPr>
          <a:xfrm>
            <a:off x="827319" y="2680426"/>
            <a:ext cx="5231176" cy="4749872"/>
          </a:xfrm>
        </p:spPr>
        <p:txBody>
          <a:bodyPr/>
          <a:lstStyle/>
          <a:p>
            <a:r>
              <a:rPr lang="fi-FI"/>
              <a:t>Lisää kuva napsauttamalla kuvaketta</a:t>
            </a:r>
          </a:p>
        </p:txBody>
      </p:sp>
      <p:sp>
        <p:nvSpPr>
          <p:cNvPr id="8" name="Tekstin paikkamerkki 13"/>
          <p:cNvSpPr>
            <a:spLocks noGrp="1"/>
          </p:cNvSpPr>
          <p:nvPr>
            <p:ph type="body" sz="quarter" idx="22" hasCustomPrompt="1"/>
          </p:nvPr>
        </p:nvSpPr>
        <p:spPr>
          <a:xfrm>
            <a:off x="6652041" y="7677767"/>
            <a:ext cx="5231176" cy="3766590"/>
          </a:xfrm>
        </p:spPr>
        <p:txBody>
          <a:bodyPr/>
          <a:lstStyle>
            <a:lvl1pPr>
              <a:defRPr sz="4400"/>
            </a:lvl1pPr>
            <a:lvl3pPr marL="1828800" indent="0">
              <a:buNone/>
              <a:defRPr/>
            </a:lvl3pPr>
          </a:lstStyle>
          <a:p>
            <a:pPr lvl="0"/>
            <a:r>
              <a:rPr lang="fi-FI"/>
              <a:t>Teksti</a:t>
            </a:r>
          </a:p>
        </p:txBody>
      </p:sp>
      <p:sp>
        <p:nvSpPr>
          <p:cNvPr id="9" name="Kuvan paikkamerkki 4"/>
          <p:cNvSpPr>
            <a:spLocks noGrp="1"/>
          </p:cNvSpPr>
          <p:nvPr>
            <p:ph type="pic" sz="quarter" idx="23"/>
          </p:nvPr>
        </p:nvSpPr>
        <p:spPr>
          <a:xfrm>
            <a:off x="6652493" y="2680426"/>
            <a:ext cx="5231176" cy="4749872"/>
          </a:xfrm>
        </p:spPr>
        <p:txBody>
          <a:bodyPr/>
          <a:lstStyle/>
          <a:p>
            <a:r>
              <a:rPr lang="fi-FI"/>
              <a:t>Lisää kuva napsauttamalla kuvaketta</a:t>
            </a:r>
          </a:p>
        </p:txBody>
      </p:sp>
      <p:sp>
        <p:nvSpPr>
          <p:cNvPr id="10" name="Tekstin paikkamerkki 13"/>
          <p:cNvSpPr>
            <a:spLocks noGrp="1"/>
          </p:cNvSpPr>
          <p:nvPr>
            <p:ph type="body" sz="quarter" idx="24" hasCustomPrompt="1"/>
          </p:nvPr>
        </p:nvSpPr>
        <p:spPr>
          <a:xfrm>
            <a:off x="12511727" y="7677767"/>
            <a:ext cx="5231176" cy="3766590"/>
          </a:xfrm>
        </p:spPr>
        <p:txBody>
          <a:bodyPr>
            <a:normAutofit/>
          </a:bodyPr>
          <a:lstStyle>
            <a:lvl1pPr>
              <a:defRPr sz="4400"/>
            </a:lvl1pPr>
            <a:lvl3pPr marL="1828800" indent="0">
              <a:buNone/>
              <a:defRPr/>
            </a:lvl3pPr>
          </a:lstStyle>
          <a:p>
            <a:pPr lvl="0"/>
            <a:r>
              <a:rPr lang="fi-FI"/>
              <a:t>Teksti</a:t>
            </a:r>
          </a:p>
        </p:txBody>
      </p:sp>
      <p:sp>
        <p:nvSpPr>
          <p:cNvPr id="12" name="Kuvan paikkamerkki 4"/>
          <p:cNvSpPr>
            <a:spLocks noGrp="1"/>
          </p:cNvSpPr>
          <p:nvPr>
            <p:ph type="pic" sz="quarter" idx="25"/>
          </p:nvPr>
        </p:nvSpPr>
        <p:spPr>
          <a:xfrm>
            <a:off x="12512179" y="2680426"/>
            <a:ext cx="5231176" cy="4749872"/>
          </a:xfrm>
        </p:spPr>
        <p:txBody>
          <a:bodyPr/>
          <a:lstStyle/>
          <a:p>
            <a:r>
              <a:rPr lang="fi-FI"/>
              <a:t>Lisää kuva napsauttamalla kuvaketta</a:t>
            </a:r>
          </a:p>
        </p:txBody>
      </p:sp>
      <p:sp>
        <p:nvSpPr>
          <p:cNvPr id="18" name="Tekstin paikkamerkki 13">
            <a:extLst>
              <a:ext uri="{FF2B5EF4-FFF2-40B4-BE49-F238E27FC236}">
                <a16:creationId xmlns:a16="http://schemas.microsoft.com/office/drawing/2014/main" id="{AE0ABF85-D10A-2D49-9B66-896B78CA6905}"/>
              </a:ext>
            </a:extLst>
          </p:cNvPr>
          <p:cNvSpPr>
            <a:spLocks noGrp="1"/>
          </p:cNvSpPr>
          <p:nvPr>
            <p:ph type="body" sz="quarter" idx="29" hasCustomPrompt="1"/>
          </p:nvPr>
        </p:nvSpPr>
        <p:spPr>
          <a:xfrm>
            <a:off x="18390371" y="7677767"/>
            <a:ext cx="5231176" cy="3766590"/>
          </a:xfrm>
        </p:spPr>
        <p:txBody>
          <a:bodyPr>
            <a:normAutofit/>
          </a:bodyPr>
          <a:lstStyle>
            <a:lvl1pPr>
              <a:defRPr sz="4400"/>
            </a:lvl1pPr>
            <a:lvl3pPr marL="1828800" indent="0">
              <a:buNone/>
              <a:defRPr/>
            </a:lvl3pPr>
          </a:lstStyle>
          <a:p>
            <a:pPr lvl="0"/>
            <a:r>
              <a:rPr lang="fi-FI"/>
              <a:t>Teksti</a:t>
            </a:r>
          </a:p>
        </p:txBody>
      </p:sp>
      <p:sp>
        <p:nvSpPr>
          <p:cNvPr id="21" name="Kuvan paikkamerkki 4">
            <a:extLst>
              <a:ext uri="{FF2B5EF4-FFF2-40B4-BE49-F238E27FC236}">
                <a16:creationId xmlns:a16="http://schemas.microsoft.com/office/drawing/2014/main" id="{E39458D8-D777-B64A-9435-7839801170B7}"/>
              </a:ext>
            </a:extLst>
          </p:cNvPr>
          <p:cNvSpPr>
            <a:spLocks noGrp="1"/>
          </p:cNvSpPr>
          <p:nvPr>
            <p:ph type="pic" sz="quarter" idx="30"/>
          </p:nvPr>
        </p:nvSpPr>
        <p:spPr>
          <a:xfrm>
            <a:off x="18390823" y="2680426"/>
            <a:ext cx="5231176" cy="4749872"/>
          </a:xfrm>
        </p:spPr>
        <p:txBody>
          <a:bodyPr/>
          <a:lstStyle/>
          <a:p>
            <a:r>
              <a:rPr lang="fi-FI"/>
              <a:t>Lisää kuva napsauttamalla kuvaketta</a:t>
            </a:r>
          </a:p>
        </p:txBody>
      </p:sp>
      <p:sp>
        <p:nvSpPr>
          <p:cNvPr id="15" name="Dian numeron paikkamerkki 4">
            <a:extLst>
              <a:ext uri="{FF2B5EF4-FFF2-40B4-BE49-F238E27FC236}">
                <a16:creationId xmlns:a16="http://schemas.microsoft.com/office/drawing/2014/main" id="{AC85A682-1DCF-7643-8519-301923ECF94B}"/>
              </a:ext>
            </a:extLst>
          </p:cNvPr>
          <p:cNvSpPr>
            <a:spLocks noGrp="1"/>
          </p:cNvSpPr>
          <p:nvPr>
            <p:ph type="sldNum" sz="quarter" idx="4"/>
          </p:nvPr>
        </p:nvSpPr>
        <p:spPr>
          <a:xfrm>
            <a:off x="18076985" y="12330967"/>
            <a:ext cx="5486400" cy="730250"/>
          </a:xfrm>
          <a:prstGeom prst="rect">
            <a:avLst/>
          </a:prstGeom>
        </p:spPr>
        <p:txBody>
          <a:bodyPr vert="horz" lIns="91440" tIns="45720" rIns="91440" bIns="45720" rtlCol="0" anchor="b"/>
          <a:lstStyle>
            <a:lvl1pPr algn="r">
              <a:defRPr sz="2400">
                <a:solidFill>
                  <a:schemeClr val="tx1">
                    <a:lumMod val="75000"/>
                    <a:lumOff val="25000"/>
                  </a:schemeClr>
                </a:solidFill>
              </a:defRPr>
            </a:lvl1pPr>
          </a:lstStyle>
          <a:p>
            <a:fld id="{701E4971-310B-774B-8DEE-5F834C23301A}" type="slidenum">
              <a:rPr lang="fi-FI" smtClean="0"/>
              <a:pPr/>
              <a:t>‹#›</a:t>
            </a:fld>
            <a:endParaRPr lang="fi-FI"/>
          </a:p>
        </p:txBody>
      </p:sp>
      <p:sp>
        <p:nvSpPr>
          <p:cNvPr id="2" name="Alatunnisteen paikkamerkki 1">
            <a:extLst>
              <a:ext uri="{FF2B5EF4-FFF2-40B4-BE49-F238E27FC236}">
                <a16:creationId xmlns:a16="http://schemas.microsoft.com/office/drawing/2014/main" id="{A4BF7289-4E6F-2649-8F7D-F3553719C03B}"/>
              </a:ext>
            </a:extLst>
          </p:cNvPr>
          <p:cNvSpPr>
            <a:spLocks noGrp="1"/>
          </p:cNvSpPr>
          <p:nvPr>
            <p:ph type="ftr" sz="quarter" idx="31"/>
          </p:nvPr>
        </p:nvSpPr>
        <p:spPr>
          <a:xfrm>
            <a:off x="820615" y="12255499"/>
            <a:ext cx="8229600" cy="730250"/>
          </a:xfrm>
        </p:spPr>
        <p:txBody>
          <a:bodyPr/>
          <a:lstStyle>
            <a:lvl1pPr>
              <a:defRPr>
                <a:solidFill>
                  <a:schemeClr val="tx1">
                    <a:lumMod val="75000"/>
                    <a:lumOff val="25000"/>
                  </a:schemeClr>
                </a:solidFill>
              </a:defRPr>
            </a:lvl1pPr>
          </a:lstStyle>
          <a:p>
            <a:r>
              <a:rPr lang="fi-FI"/>
              <a:t>Forum Yhteiskuntaoppi 2</a:t>
            </a:r>
          </a:p>
        </p:txBody>
      </p:sp>
    </p:spTree>
    <p:extLst>
      <p:ext uri="{BB962C8B-B14F-4D97-AF65-F5344CB8AC3E}">
        <p14:creationId xmlns:p14="http://schemas.microsoft.com/office/powerpoint/2010/main" val="156778136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2_Image Half Full">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832756" y="493828"/>
            <a:ext cx="22789243" cy="1939129"/>
          </a:xfrm>
          <a:prstGeom prst="rect">
            <a:avLst/>
          </a:prstGeom>
        </p:spPr>
        <p:txBody>
          <a:bodyPr>
            <a:normAutofit/>
          </a:bodyPr>
          <a:lstStyle>
            <a:lvl1pPr algn="ctr">
              <a:defRPr sz="8800" baseline="0">
                <a:solidFill>
                  <a:schemeClr val="tx1">
                    <a:lumMod val="75000"/>
                    <a:lumOff val="25000"/>
                  </a:schemeClr>
                </a:solidFill>
                <a:latin typeface="+mj-lt"/>
                <a:ea typeface="Bebas Neue" charset="0"/>
                <a:cs typeface="Bebas Neue" charset="0"/>
              </a:defRPr>
            </a:lvl1pPr>
          </a:lstStyle>
          <a:p>
            <a:r>
              <a:rPr lang="fi-FI"/>
              <a:t>Otsikko</a:t>
            </a:r>
            <a:endParaRPr lang="en-US"/>
          </a:p>
        </p:txBody>
      </p:sp>
      <p:sp>
        <p:nvSpPr>
          <p:cNvPr id="11" name="Slide Number Placeholder 1"/>
          <p:cNvSpPr txBox="1">
            <a:spLocks/>
          </p:cNvSpPr>
          <p:nvPr userDrawn="1"/>
        </p:nvSpPr>
        <p:spPr>
          <a:xfrm>
            <a:off x="23110613" y="88587"/>
            <a:ext cx="1102891" cy="405241"/>
          </a:xfrm>
          <a:prstGeom prst="rect">
            <a:avLst/>
          </a:prstGeom>
        </p:spPr>
        <p:txBody>
          <a:bodyPr vert="horz" lIns="91440" tIns="45720" rIns="91440" bIns="45720" rtlCol="0" anchor="ctr"/>
          <a:lstStyle>
            <a:defPPr>
              <a:defRPr lang="en-US"/>
            </a:defPPr>
            <a:lvl1pPr marL="0" algn="ctr" defTabSz="1536192" rtl="0" eaLnBrk="1" latinLnBrk="0" hangingPunct="1">
              <a:defRPr sz="2400" b="1" kern="1200">
                <a:solidFill>
                  <a:schemeClr val="bg1"/>
                </a:solidFill>
                <a:latin typeface="Lato" charset="0"/>
                <a:ea typeface="Lato" charset="0"/>
                <a:cs typeface="Lato" charset="0"/>
              </a:defRPr>
            </a:lvl1pPr>
            <a:lvl2pPr marL="768096" algn="l" defTabSz="1536192" rtl="0" eaLnBrk="1" latinLnBrk="0" hangingPunct="1">
              <a:defRPr sz="3024" kern="1200">
                <a:solidFill>
                  <a:schemeClr val="tx1"/>
                </a:solidFill>
                <a:latin typeface="+mn-lt"/>
                <a:ea typeface="+mn-ea"/>
                <a:cs typeface="+mn-cs"/>
              </a:defRPr>
            </a:lvl2pPr>
            <a:lvl3pPr marL="1536192" algn="l" defTabSz="1536192" rtl="0" eaLnBrk="1" latinLnBrk="0" hangingPunct="1">
              <a:defRPr sz="3024" kern="1200">
                <a:solidFill>
                  <a:schemeClr val="tx1"/>
                </a:solidFill>
                <a:latin typeface="+mn-lt"/>
                <a:ea typeface="+mn-ea"/>
                <a:cs typeface="+mn-cs"/>
              </a:defRPr>
            </a:lvl3pPr>
            <a:lvl4pPr marL="2304288" algn="l" defTabSz="1536192" rtl="0" eaLnBrk="1" latinLnBrk="0" hangingPunct="1">
              <a:defRPr sz="3024" kern="1200">
                <a:solidFill>
                  <a:schemeClr val="tx1"/>
                </a:solidFill>
                <a:latin typeface="+mn-lt"/>
                <a:ea typeface="+mn-ea"/>
                <a:cs typeface="+mn-cs"/>
              </a:defRPr>
            </a:lvl4pPr>
            <a:lvl5pPr marL="3072384" algn="l" defTabSz="1536192" rtl="0" eaLnBrk="1" latinLnBrk="0" hangingPunct="1">
              <a:defRPr sz="3024" kern="1200">
                <a:solidFill>
                  <a:schemeClr val="tx1"/>
                </a:solidFill>
                <a:latin typeface="+mn-lt"/>
                <a:ea typeface="+mn-ea"/>
                <a:cs typeface="+mn-cs"/>
              </a:defRPr>
            </a:lvl5pPr>
            <a:lvl6pPr marL="3840480" algn="l" defTabSz="1536192" rtl="0" eaLnBrk="1" latinLnBrk="0" hangingPunct="1">
              <a:defRPr sz="3024" kern="1200">
                <a:solidFill>
                  <a:schemeClr val="tx1"/>
                </a:solidFill>
                <a:latin typeface="+mn-lt"/>
                <a:ea typeface="+mn-ea"/>
                <a:cs typeface="+mn-cs"/>
              </a:defRPr>
            </a:lvl6pPr>
            <a:lvl7pPr marL="4608576" algn="l" defTabSz="1536192" rtl="0" eaLnBrk="1" latinLnBrk="0" hangingPunct="1">
              <a:defRPr sz="3024" kern="1200">
                <a:solidFill>
                  <a:schemeClr val="tx1"/>
                </a:solidFill>
                <a:latin typeface="+mn-lt"/>
                <a:ea typeface="+mn-ea"/>
                <a:cs typeface="+mn-cs"/>
              </a:defRPr>
            </a:lvl7pPr>
            <a:lvl8pPr marL="5376672" algn="l" defTabSz="1536192" rtl="0" eaLnBrk="1" latinLnBrk="0" hangingPunct="1">
              <a:defRPr sz="3024" kern="1200">
                <a:solidFill>
                  <a:schemeClr val="tx1"/>
                </a:solidFill>
                <a:latin typeface="+mn-lt"/>
                <a:ea typeface="+mn-ea"/>
                <a:cs typeface="+mn-cs"/>
              </a:defRPr>
            </a:lvl8pPr>
            <a:lvl9pPr marL="6144768" algn="l" defTabSz="1536192" rtl="0" eaLnBrk="1" latinLnBrk="0" hangingPunct="1">
              <a:defRPr sz="3024" kern="1200">
                <a:solidFill>
                  <a:schemeClr val="tx1"/>
                </a:solidFill>
                <a:latin typeface="+mn-lt"/>
                <a:ea typeface="+mn-ea"/>
                <a:cs typeface="+mn-cs"/>
              </a:defRPr>
            </a:lvl9pPr>
          </a:lstStyle>
          <a:p>
            <a:endParaRPr lang="en-US" sz="2400">
              <a:latin typeface="+mn-lt"/>
            </a:endParaRPr>
          </a:p>
        </p:txBody>
      </p:sp>
      <p:sp>
        <p:nvSpPr>
          <p:cNvPr id="13" name="Tekstin paikkamerkki 13"/>
          <p:cNvSpPr>
            <a:spLocks noGrp="1"/>
          </p:cNvSpPr>
          <p:nvPr>
            <p:ph type="body" sz="quarter" idx="20" hasCustomPrompt="1"/>
          </p:nvPr>
        </p:nvSpPr>
        <p:spPr>
          <a:xfrm>
            <a:off x="772971" y="4437888"/>
            <a:ext cx="10959888" cy="6585712"/>
          </a:xfrm>
        </p:spPr>
        <p:txBody>
          <a:bodyPr>
            <a:normAutofit/>
          </a:bodyPr>
          <a:lstStyle>
            <a:lvl1pPr>
              <a:defRPr sz="4400"/>
            </a:lvl1pPr>
            <a:lvl3pPr marL="1828800" indent="0">
              <a:buNone/>
              <a:defRPr/>
            </a:lvl3pPr>
          </a:lstStyle>
          <a:p>
            <a:pPr lvl="0"/>
            <a:r>
              <a:rPr lang="fi-FI"/>
              <a:t>Teksti</a:t>
            </a:r>
          </a:p>
        </p:txBody>
      </p:sp>
      <p:sp>
        <p:nvSpPr>
          <p:cNvPr id="8" name="Tekstin paikkamerkki 13"/>
          <p:cNvSpPr>
            <a:spLocks noGrp="1"/>
          </p:cNvSpPr>
          <p:nvPr>
            <p:ph type="body" sz="quarter" idx="22" hasCustomPrompt="1"/>
          </p:nvPr>
        </p:nvSpPr>
        <p:spPr>
          <a:xfrm>
            <a:off x="12595591" y="4463288"/>
            <a:ext cx="10959888" cy="6585712"/>
          </a:xfrm>
        </p:spPr>
        <p:txBody>
          <a:bodyPr/>
          <a:lstStyle>
            <a:lvl1pPr>
              <a:defRPr sz="4400"/>
            </a:lvl1pPr>
            <a:lvl3pPr marL="1828800" indent="0">
              <a:buNone/>
              <a:defRPr/>
            </a:lvl3pPr>
          </a:lstStyle>
          <a:p>
            <a:pPr lvl="0"/>
            <a:r>
              <a:rPr lang="fi-FI"/>
              <a:t>Teksti</a:t>
            </a:r>
          </a:p>
        </p:txBody>
      </p:sp>
      <p:sp>
        <p:nvSpPr>
          <p:cNvPr id="7" name="Tekstin paikkamerkki 6"/>
          <p:cNvSpPr>
            <a:spLocks noGrp="1"/>
          </p:cNvSpPr>
          <p:nvPr>
            <p:ph type="body" sz="quarter" idx="26" hasCustomPrompt="1"/>
          </p:nvPr>
        </p:nvSpPr>
        <p:spPr>
          <a:xfrm>
            <a:off x="772920" y="3184914"/>
            <a:ext cx="10960608" cy="997631"/>
          </a:xfrm>
          <a:noFill/>
        </p:spPr>
        <p:txBody>
          <a:bodyPr anchor="ctr">
            <a:normAutofit/>
          </a:bodyPr>
          <a:lstStyle>
            <a:lvl1pPr algn="l">
              <a:defRPr sz="4800" b="1">
                <a:solidFill>
                  <a:schemeClr val="tx1">
                    <a:lumMod val="75000"/>
                    <a:lumOff val="25000"/>
                  </a:schemeClr>
                </a:solidFill>
              </a:defRPr>
            </a:lvl1pPr>
          </a:lstStyle>
          <a:p>
            <a:pPr lvl="0"/>
            <a:r>
              <a:rPr lang="fi-FI"/>
              <a:t>TEKSTI</a:t>
            </a:r>
          </a:p>
        </p:txBody>
      </p:sp>
      <p:sp>
        <p:nvSpPr>
          <p:cNvPr id="19" name="Tekstin paikkamerkki 6"/>
          <p:cNvSpPr>
            <a:spLocks noGrp="1"/>
          </p:cNvSpPr>
          <p:nvPr>
            <p:ph type="body" sz="quarter" idx="27" hasCustomPrompt="1"/>
          </p:nvPr>
        </p:nvSpPr>
        <p:spPr>
          <a:xfrm>
            <a:off x="12590711" y="3221626"/>
            <a:ext cx="11020318" cy="997631"/>
          </a:xfrm>
          <a:noFill/>
        </p:spPr>
        <p:txBody>
          <a:bodyPr anchor="ctr">
            <a:normAutofit/>
          </a:bodyPr>
          <a:lstStyle>
            <a:lvl1pPr algn="l">
              <a:defRPr sz="4800" b="1">
                <a:solidFill>
                  <a:schemeClr val="tx1">
                    <a:lumMod val="75000"/>
                    <a:lumOff val="25000"/>
                  </a:schemeClr>
                </a:solidFill>
              </a:defRPr>
            </a:lvl1pPr>
          </a:lstStyle>
          <a:p>
            <a:pPr lvl="0"/>
            <a:r>
              <a:rPr lang="fi-FI"/>
              <a:t>TEKSTI</a:t>
            </a:r>
          </a:p>
        </p:txBody>
      </p:sp>
      <p:cxnSp>
        <p:nvCxnSpPr>
          <p:cNvPr id="12" name="Suora yhdysviiva 11">
            <a:extLst>
              <a:ext uri="{FF2B5EF4-FFF2-40B4-BE49-F238E27FC236}">
                <a16:creationId xmlns:a16="http://schemas.microsoft.com/office/drawing/2014/main" id="{B060A81E-999C-C448-94D8-9D0C9ACF25BB}"/>
              </a:ext>
            </a:extLst>
          </p:cNvPr>
          <p:cNvCxnSpPr>
            <a:cxnSpLocks/>
          </p:cNvCxnSpPr>
          <p:nvPr userDrawn="1"/>
        </p:nvCxnSpPr>
        <p:spPr>
          <a:xfrm>
            <a:off x="768588" y="4204109"/>
            <a:ext cx="10964271" cy="0"/>
          </a:xfrm>
          <a:prstGeom prst="line">
            <a:avLst/>
          </a:prstGeom>
          <a:ln w="889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4" name="Suora yhdysviiva 13">
            <a:extLst>
              <a:ext uri="{FF2B5EF4-FFF2-40B4-BE49-F238E27FC236}">
                <a16:creationId xmlns:a16="http://schemas.microsoft.com/office/drawing/2014/main" id="{D459D5BB-1E12-2D4A-8711-47D657860610}"/>
              </a:ext>
            </a:extLst>
          </p:cNvPr>
          <p:cNvCxnSpPr>
            <a:cxnSpLocks/>
          </p:cNvCxnSpPr>
          <p:nvPr userDrawn="1"/>
        </p:nvCxnSpPr>
        <p:spPr>
          <a:xfrm>
            <a:off x="12591208" y="4204109"/>
            <a:ext cx="10964271" cy="0"/>
          </a:xfrm>
          <a:prstGeom prst="line">
            <a:avLst/>
          </a:prstGeom>
          <a:ln w="889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6" name="Dian numeron paikkamerkki 4">
            <a:extLst>
              <a:ext uri="{FF2B5EF4-FFF2-40B4-BE49-F238E27FC236}">
                <a16:creationId xmlns:a16="http://schemas.microsoft.com/office/drawing/2014/main" id="{3A922534-0063-7B4D-9811-3F2E6750EA47}"/>
              </a:ext>
            </a:extLst>
          </p:cNvPr>
          <p:cNvSpPr>
            <a:spLocks noGrp="1"/>
          </p:cNvSpPr>
          <p:nvPr>
            <p:ph type="sldNum" sz="quarter" idx="4"/>
          </p:nvPr>
        </p:nvSpPr>
        <p:spPr>
          <a:xfrm>
            <a:off x="18076985" y="12330967"/>
            <a:ext cx="5486400" cy="730250"/>
          </a:xfrm>
          <a:prstGeom prst="rect">
            <a:avLst/>
          </a:prstGeom>
        </p:spPr>
        <p:txBody>
          <a:bodyPr vert="horz" lIns="91440" tIns="45720" rIns="91440" bIns="45720" rtlCol="0" anchor="b"/>
          <a:lstStyle>
            <a:lvl1pPr algn="r">
              <a:defRPr sz="2400">
                <a:solidFill>
                  <a:schemeClr val="tx1">
                    <a:lumMod val="75000"/>
                    <a:lumOff val="25000"/>
                  </a:schemeClr>
                </a:solidFill>
              </a:defRPr>
            </a:lvl1pPr>
          </a:lstStyle>
          <a:p>
            <a:fld id="{701E4971-310B-774B-8DEE-5F834C23301A}" type="slidenum">
              <a:rPr lang="fi-FI" smtClean="0"/>
              <a:pPr/>
              <a:t>‹#›</a:t>
            </a:fld>
            <a:endParaRPr lang="fi-FI"/>
          </a:p>
        </p:txBody>
      </p:sp>
      <p:sp>
        <p:nvSpPr>
          <p:cNvPr id="2" name="Alatunnisteen paikkamerkki 1">
            <a:extLst>
              <a:ext uri="{FF2B5EF4-FFF2-40B4-BE49-F238E27FC236}">
                <a16:creationId xmlns:a16="http://schemas.microsoft.com/office/drawing/2014/main" id="{DE8405D7-FC5D-284A-A300-0E274C2D1C9D}"/>
              </a:ext>
            </a:extLst>
          </p:cNvPr>
          <p:cNvSpPr>
            <a:spLocks noGrp="1"/>
          </p:cNvSpPr>
          <p:nvPr>
            <p:ph type="ftr" sz="quarter" idx="28"/>
          </p:nvPr>
        </p:nvSpPr>
        <p:spPr>
          <a:xfrm>
            <a:off x="832756" y="12255499"/>
            <a:ext cx="8229600" cy="730250"/>
          </a:xfrm>
        </p:spPr>
        <p:txBody>
          <a:bodyPr/>
          <a:lstStyle>
            <a:lvl1pPr>
              <a:defRPr>
                <a:solidFill>
                  <a:schemeClr val="tx1">
                    <a:lumMod val="75000"/>
                    <a:lumOff val="25000"/>
                  </a:schemeClr>
                </a:solidFill>
              </a:defRPr>
            </a:lvl1pPr>
          </a:lstStyle>
          <a:p>
            <a:r>
              <a:rPr lang="fi-FI"/>
              <a:t>Forum Yhteiskuntaoppi 2</a:t>
            </a:r>
          </a:p>
        </p:txBody>
      </p:sp>
    </p:spTree>
    <p:extLst>
      <p:ext uri="{BB962C8B-B14F-4D97-AF65-F5344CB8AC3E}">
        <p14:creationId xmlns:p14="http://schemas.microsoft.com/office/powerpoint/2010/main" val="158336403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fi-FI"/>
              <a:t>Muokkaa perustyylejä naps.</a:t>
            </a:r>
            <a:endParaRPr lang="en-US"/>
          </a:p>
        </p:txBody>
      </p:sp>
      <p:sp>
        <p:nvSpPr>
          <p:cNvPr id="3" name="Text Placeholder 2"/>
          <p:cNvSpPr>
            <a:spLocks noGrp="1"/>
          </p:cNvSpPr>
          <p:nvPr>
            <p:ph type="body" idx="1"/>
          </p:nvPr>
        </p:nvSpPr>
        <p:spPr>
          <a:xfrm>
            <a:off x="1676400" y="3651250"/>
            <a:ext cx="21031200" cy="8140700"/>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p:txBody>
      </p:sp>
      <p:sp>
        <p:nvSpPr>
          <p:cNvPr id="8" name="Dian numeron paikkamerkki 4">
            <a:extLst>
              <a:ext uri="{FF2B5EF4-FFF2-40B4-BE49-F238E27FC236}">
                <a16:creationId xmlns:a16="http://schemas.microsoft.com/office/drawing/2014/main" id="{9C5378BE-169B-F04E-A1AB-192DBC6B7C4B}"/>
              </a:ext>
            </a:extLst>
          </p:cNvPr>
          <p:cNvSpPr>
            <a:spLocks noGrp="1"/>
          </p:cNvSpPr>
          <p:nvPr>
            <p:ph type="sldNum" sz="quarter" idx="4"/>
          </p:nvPr>
        </p:nvSpPr>
        <p:spPr>
          <a:xfrm>
            <a:off x="17275656" y="12255499"/>
            <a:ext cx="5486400" cy="730250"/>
          </a:xfrm>
          <a:prstGeom prst="rect">
            <a:avLst/>
          </a:prstGeom>
        </p:spPr>
        <p:txBody>
          <a:bodyPr vert="horz" lIns="91440" tIns="45720" rIns="91440" bIns="45720" rtlCol="0" anchor="b"/>
          <a:lstStyle>
            <a:lvl1pPr algn="r">
              <a:defRPr sz="2400">
                <a:solidFill>
                  <a:schemeClr val="tx1">
                    <a:lumMod val="75000"/>
                    <a:lumOff val="25000"/>
                  </a:schemeClr>
                </a:solidFill>
              </a:defRPr>
            </a:lvl1pPr>
          </a:lstStyle>
          <a:p>
            <a:fld id="{701E4971-310B-774B-8DEE-5F834C23301A}" type="slidenum">
              <a:rPr lang="fi-FI" smtClean="0"/>
              <a:pPr/>
              <a:t>‹#›</a:t>
            </a:fld>
            <a:endParaRPr lang="fi-FI"/>
          </a:p>
        </p:txBody>
      </p:sp>
      <p:sp>
        <p:nvSpPr>
          <p:cNvPr id="5" name="Alatunnisteen paikkamerkki 4">
            <a:extLst>
              <a:ext uri="{FF2B5EF4-FFF2-40B4-BE49-F238E27FC236}">
                <a16:creationId xmlns:a16="http://schemas.microsoft.com/office/drawing/2014/main" id="{A340797D-46D6-024D-AC75-2CE162BEE8AC}"/>
              </a:ext>
            </a:extLst>
          </p:cNvPr>
          <p:cNvSpPr>
            <a:spLocks noGrp="1"/>
          </p:cNvSpPr>
          <p:nvPr>
            <p:ph type="ftr" sz="quarter" idx="3"/>
          </p:nvPr>
        </p:nvSpPr>
        <p:spPr>
          <a:xfrm>
            <a:off x="1621944" y="12255499"/>
            <a:ext cx="8229600" cy="730250"/>
          </a:xfrm>
          <a:prstGeom prst="rect">
            <a:avLst/>
          </a:prstGeom>
        </p:spPr>
        <p:txBody>
          <a:bodyPr vert="horz" lIns="91440" tIns="45720" rIns="91440" bIns="45720" rtlCol="0" anchor="b"/>
          <a:lstStyle>
            <a:lvl1pPr algn="l">
              <a:defRPr sz="2000">
                <a:solidFill>
                  <a:schemeClr val="tx1">
                    <a:lumMod val="75000"/>
                    <a:lumOff val="25000"/>
                  </a:schemeClr>
                </a:solidFill>
              </a:defRPr>
            </a:lvl1pPr>
          </a:lstStyle>
          <a:p>
            <a:r>
              <a:rPr lang="fi-FI"/>
              <a:t>Forum Yhteiskuntaoppi 2</a:t>
            </a:r>
          </a:p>
        </p:txBody>
      </p:sp>
    </p:spTree>
    <p:extLst>
      <p:ext uri="{BB962C8B-B14F-4D97-AF65-F5344CB8AC3E}">
        <p14:creationId xmlns:p14="http://schemas.microsoft.com/office/powerpoint/2010/main" val="522066539"/>
      </p:ext>
    </p:extLst>
  </p:cSld>
  <p:clrMap bg1="lt1" tx1="dk1" bg2="lt2" tx2="dk2" accent1="accent1" accent2="accent2" accent3="accent3" accent4="accent4" accent5="accent5" accent6="accent6" hlink="hlink" folHlink="folHlink"/>
  <p:sldLayoutIdLst>
    <p:sldLayoutId id="2147484195" r:id="rId1"/>
    <p:sldLayoutId id="2147484098" r:id="rId2"/>
    <p:sldLayoutId id="2147484188" r:id="rId3"/>
    <p:sldLayoutId id="2147484170" r:id="rId4"/>
    <p:sldLayoutId id="2147484094" r:id="rId5"/>
    <p:sldLayoutId id="2147484168" r:id="rId6"/>
    <p:sldLayoutId id="2147484121" r:id="rId7"/>
    <p:sldLayoutId id="2147484193" r:id="rId8"/>
  </p:sldLayoutIdLst>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hf hdr="0" dt="0"/>
  <p:txStyles>
    <p:titleStyle>
      <a:lvl1pPr algn="ctr" defTabSz="1828800" rtl="0" eaLnBrk="1" latinLnBrk="0" hangingPunct="1">
        <a:lnSpc>
          <a:spcPct val="90000"/>
        </a:lnSpc>
        <a:spcBef>
          <a:spcPct val="0"/>
        </a:spcBef>
        <a:buNone/>
        <a:defRPr sz="8800" kern="1200">
          <a:solidFill>
            <a:schemeClr val="tx1">
              <a:lumMod val="75000"/>
              <a:lumOff val="25000"/>
            </a:schemeClr>
          </a:solidFill>
          <a:latin typeface="+mj-lt"/>
          <a:ea typeface="+mj-ea"/>
          <a:cs typeface="+mj-cs"/>
        </a:defRPr>
      </a:lvl1pPr>
    </p:titleStyle>
    <p:bodyStyle>
      <a:lvl1pPr marL="0" indent="0" algn="l" defTabSz="1828800" rtl="0" eaLnBrk="1" latinLnBrk="0" hangingPunct="1">
        <a:lnSpc>
          <a:spcPct val="90000"/>
        </a:lnSpc>
        <a:spcBef>
          <a:spcPts val="2000"/>
        </a:spcBef>
        <a:buFontTx/>
        <a:buNone/>
        <a:defRPr sz="54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charset="0"/>
        <a:buChar char="•"/>
        <a:defRPr sz="44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520D0E8-4325-1A49-9C80-BF440F63C053}"/>
              </a:ext>
            </a:extLst>
          </p:cNvPr>
          <p:cNvSpPr>
            <a:spLocks noGrp="1"/>
          </p:cNvSpPr>
          <p:nvPr>
            <p:ph type="title"/>
          </p:nvPr>
        </p:nvSpPr>
        <p:spPr/>
        <p:txBody>
          <a:bodyPr>
            <a:normAutofit/>
          </a:bodyPr>
          <a:lstStyle/>
          <a:p>
            <a:r>
              <a:rPr lang="fi-FI" dirty="0"/>
              <a:t>I Talous on ihmistä varten</a:t>
            </a:r>
          </a:p>
        </p:txBody>
      </p:sp>
      <p:sp>
        <p:nvSpPr>
          <p:cNvPr id="4" name="Tekstin paikkamerkki 3">
            <a:extLst>
              <a:ext uri="{FF2B5EF4-FFF2-40B4-BE49-F238E27FC236}">
                <a16:creationId xmlns:a16="http://schemas.microsoft.com/office/drawing/2014/main" id="{616EE2A2-1585-1C4A-A7CF-9E1614286C7F}"/>
              </a:ext>
            </a:extLst>
          </p:cNvPr>
          <p:cNvSpPr>
            <a:spLocks noGrp="1"/>
          </p:cNvSpPr>
          <p:nvPr>
            <p:ph type="body" sz="quarter" idx="21"/>
          </p:nvPr>
        </p:nvSpPr>
        <p:spPr/>
        <p:txBody>
          <a:bodyPr/>
          <a:lstStyle/>
          <a:p>
            <a:r>
              <a:rPr lang="fi-FI" dirty="0"/>
              <a:t>2</a:t>
            </a:r>
          </a:p>
        </p:txBody>
      </p:sp>
      <p:sp>
        <p:nvSpPr>
          <p:cNvPr id="3" name="Tekstin paikkamerkki 2">
            <a:extLst>
              <a:ext uri="{FF2B5EF4-FFF2-40B4-BE49-F238E27FC236}">
                <a16:creationId xmlns:a16="http://schemas.microsoft.com/office/drawing/2014/main" id="{272EC1BF-C009-614D-A722-6892BDBD0E1D}"/>
              </a:ext>
            </a:extLst>
          </p:cNvPr>
          <p:cNvSpPr>
            <a:spLocks noGrp="1"/>
          </p:cNvSpPr>
          <p:nvPr>
            <p:ph type="body" sz="quarter" idx="20"/>
          </p:nvPr>
        </p:nvSpPr>
        <p:spPr/>
        <p:txBody>
          <a:bodyPr/>
          <a:lstStyle/>
          <a:p>
            <a:r>
              <a:rPr lang="fi-FI" dirty="0"/>
              <a:t>Forum Yhteiskuntaoppi</a:t>
            </a:r>
          </a:p>
        </p:txBody>
      </p:sp>
    </p:spTree>
    <p:extLst>
      <p:ext uri="{BB962C8B-B14F-4D97-AF65-F5344CB8AC3E}">
        <p14:creationId xmlns:p14="http://schemas.microsoft.com/office/powerpoint/2010/main" val="267540169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2ADEED55-72E7-4B99-A863-DDCC609DBE76}"/>
              </a:ext>
            </a:extLst>
          </p:cNvPr>
          <p:cNvSpPr>
            <a:spLocks noGrp="1"/>
          </p:cNvSpPr>
          <p:nvPr>
            <p:ph type="sldNum" sz="quarter" idx="4"/>
          </p:nvPr>
        </p:nvSpPr>
        <p:spPr/>
        <p:txBody>
          <a:bodyPr/>
          <a:lstStyle/>
          <a:p>
            <a:fld id="{701E4971-310B-774B-8DEE-5F834C23301A}" type="slidenum">
              <a:rPr lang="fi-FI" smtClean="0"/>
              <a:pPr/>
              <a:t>2</a:t>
            </a:fld>
            <a:endParaRPr lang="fi-FI"/>
          </a:p>
        </p:txBody>
      </p:sp>
      <p:sp>
        <p:nvSpPr>
          <p:cNvPr id="5" name="Alatunnisteen paikkamerkki 4">
            <a:extLst>
              <a:ext uri="{FF2B5EF4-FFF2-40B4-BE49-F238E27FC236}">
                <a16:creationId xmlns:a16="http://schemas.microsoft.com/office/drawing/2014/main" id="{0E1C8568-C454-4B39-A217-5529E2101D56}"/>
              </a:ext>
            </a:extLst>
          </p:cNvPr>
          <p:cNvSpPr>
            <a:spLocks noGrp="1"/>
          </p:cNvSpPr>
          <p:nvPr>
            <p:ph type="ftr" sz="quarter" idx="13"/>
          </p:nvPr>
        </p:nvSpPr>
        <p:spPr/>
        <p:txBody>
          <a:bodyPr/>
          <a:lstStyle/>
          <a:p>
            <a:r>
              <a:rPr lang="fi-FI" dirty="0"/>
              <a:t>Forum Yhteiskuntaoppi 2</a:t>
            </a:r>
          </a:p>
        </p:txBody>
      </p:sp>
      <p:sp>
        <p:nvSpPr>
          <p:cNvPr id="7" name="Otsikko 6">
            <a:extLst>
              <a:ext uri="{FF2B5EF4-FFF2-40B4-BE49-F238E27FC236}">
                <a16:creationId xmlns:a16="http://schemas.microsoft.com/office/drawing/2014/main" id="{6D8BA20A-722E-4F1B-AEA8-AE3A4FEBA825}"/>
              </a:ext>
            </a:extLst>
          </p:cNvPr>
          <p:cNvSpPr>
            <a:spLocks noGrp="1"/>
          </p:cNvSpPr>
          <p:nvPr>
            <p:ph type="title"/>
          </p:nvPr>
        </p:nvSpPr>
        <p:spPr>
          <a:xfrm>
            <a:off x="1676400" y="5532437"/>
            <a:ext cx="21031200" cy="2651126"/>
          </a:xfrm>
        </p:spPr>
        <p:txBody>
          <a:bodyPr/>
          <a:lstStyle/>
          <a:p>
            <a:r>
              <a:rPr lang="fi" dirty="0"/>
              <a:t>Taitoaukeama: Kuviotehtävä</a:t>
            </a:r>
            <a:endParaRPr lang="fi-FI" dirty="0"/>
          </a:p>
        </p:txBody>
      </p:sp>
    </p:spTree>
    <p:extLst>
      <p:ext uri="{BB962C8B-B14F-4D97-AF65-F5344CB8AC3E}">
        <p14:creationId xmlns:p14="http://schemas.microsoft.com/office/powerpoint/2010/main" val="39791133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3A4C10F-8433-47D9-8FF0-6518CC3F0AD2}"/>
              </a:ext>
            </a:extLst>
          </p:cNvPr>
          <p:cNvSpPr>
            <a:spLocks noGrp="1"/>
          </p:cNvSpPr>
          <p:nvPr>
            <p:ph type="title"/>
          </p:nvPr>
        </p:nvSpPr>
        <p:spPr/>
        <p:txBody>
          <a:bodyPr>
            <a:normAutofit fontScale="90000"/>
          </a:bodyPr>
          <a:lstStyle/>
          <a:p>
            <a:r>
              <a:rPr lang="fi-FI" sz="8000" dirty="0"/>
              <a:t>a) Selitä, mitä tarkoittavat kuviossa olevat käsitteet ”bruttokansantuote henkeä kohden” ja ”ostovoimakorjattu”. (4 p)</a:t>
            </a:r>
          </a:p>
        </p:txBody>
      </p:sp>
      <p:sp>
        <p:nvSpPr>
          <p:cNvPr id="3" name="Sisällön paikkamerkki 2">
            <a:extLst>
              <a:ext uri="{FF2B5EF4-FFF2-40B4-BE49-F238E27FC236}">
                <a16:creationId xmlns:a16="http://schemas.microsoft.com/office/drawing/2014/main" id="{C2A5BBCE-B8CF-4128-9ABC-B4D4BC86073A}"/>
              </a:ext>
            </a:extLst>
          </p:cNvPr>
          <p:cNvSpPr>
            <a:spLocks noGrp="1"/>
          </p:cNvSpPr>
          <p:nvPr>
            <p:ph sz="quarter" idx="12"/>
          </p:nvPr>
        </p:nvSpPr>
        <p:spPr/>
        <p:txBody>
          <a:bodyPr>
            <a:normAutofit/>
          </a:bodyPr>
          <a:lstStyle/>
          <a:p>
            <a:pPr marL="857250" indent="-857250">
              <a:buFont typeface="Arial" panose="020B0604020202020204" pitchFamily="34" charset="0"/>
              <a:buChar char="•"/>
            </a:pPr>
            <a:r>
              <a:rPr lang="fi-FI" dirty="0"/>
              <a:t>Bruttokansantuote mittaa tietyn valtion kokonaistuotantoa, johon lasketaan mukaan kaikki tiettynä aikana tuotetut tavarat ja palvelut. Kun bkt jaetaan maan asukasmäärällä, saadaan bkt henkeä kohden. Sen avulla voidaan vertailla helpommin eri valtioiden bruttokansantuotteita.</a:t>
            </a:r>
          </a:p>
          <a:p>
            <a:pPr marL="857250" indent="-857250">
              <a:buFont typeface="Arial" panose="020B0604020202020204" pitchFamily="34" charset="0"/>
              <a:buChar char="•"/>
            </a:pPr>
            <a:r>
              <a:rPr lang="fi-FI" dirty="0"/>
              <a:t>Ostovoimakorjattu tarkoittaa bkt:n suhteuttamista yhtäläiseksi valtion ostovoiman kanssa. Näin esimerkiksi valtion korkea hintataso ei vaikuta bkt:hen.</a:t>
            </a:r>
          </a:p>
        </p:txBody>
      </p:sp>
      <p:sp>
        <p:nvSpPr>
          <p:cNvPr id="4" name="Dian numeron paikkamerkki 3">
            <a:extLst>
              <a:ext uri="{FF2B5EF4-FFF2-40B4-BE49-F238E27FC236}">
                <a16:creationId xmlns:a16="http://schemas.microsoft.com/office/drawing/2014/main" id="{2ADEED55-72E7-4B99-A863-DDCC609DBE76}"/>
              </a:ext>
            </a:extLst>
          </p:cNvPr>
          <p:cNvSpPr>
            <a:spLocks noGrp="1"/>
          </p:cNvSpPr>
          <p:nvPr>
            <p:ph type="sldNum" sz="quarter" idx="4"/>
          </p:nvPr>
        </p:nvSpPr>
        <p:spPr/>
        <p:txBody>
          <a:bodyPr/>
          <a:lstStyle/>
          <a:p>
            <a:fld id="{701E4971-310B-774B-8DEE-5F834C23301A}" type="slidenum">
              <a:rPr lang="fi-FI" smtClean="0"/>
              <a:pPr/>
              <a:t>3</a:t>
            </a:fld>
            <a:endParaRPr lang="fi-FI"/>
          </a:p>
        </p:txBody>
      </p:sp>
      <p:sp>
        <p:nvSpPr>
          <p:cNvPr id="5" name="Alatunnisteen paikkamerkki 4">
            <a:extLst>
              <a:ext uri="{FF2B5EF4-FFF2-40B4-BE49-F238E27FC236}">
                <a16:creationId xmlns:a16="http://schemas.microsoft.com/office/drawing/2014/main" id="{0E1C8568-C454-4B39-A217-5529E2101D56}"/>
              </a:ext>
            </a:extLst>
          </p:cNvPr>
          <p:cNvSpPr>
            <a:spLocks noGrp="1"/>
          </p:cNvSpPr>
          <p:nvPr>
            <p:ph type="ftr" sz="quarter" idx="13"/>
          </p:nvPr>
        </p:nvSpPr>
        <p:spPr/>
        <p:txBody>
          <a:bodyPr/>
          <a:lstStyle/>
          <a:p>
            <a:r>
              <a:rPr lang="fi-FI" dirty="0"/>
              <a:t>Forum Yhteiskuntaoppi 2</a:t>
            </a:r>
          </a:p>
        </p:txBody>
      </p:sp>
    </p:spTree>
    <p:extLst>
      <p:ext uri="{BB962C8B-B14F-4D97-AF65-F5344CB8AC3E}">
        <p14:creationId xmlns:p14="http://schemas.microsoft.com/office/powerpoint/2010/main" val="348715979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3A4C10F-8433-47D9-8FF0-6518CC3F0AD2}"/>
              </a:ext>
            </a:extLst>
          </p:cNvPr>
          <p:cNvSpPr>
            <a:spLocks noGrp="1"/>
          </p:cNvSpPr>
          <p:nvPr>
            <p:ph type="title"/>
          </p:nvPr>
        </p:nvSpPr>
        <p:spPr/>
        <p:txBody>
          <a:bodyPr>
            <a:normAutofit fontScale="90000"/>
          </a:bodyPr>
          <a:lstStyle/>
          <a:p>
            <a:r>
              <a:rPr lang="fi-FI" sz="8000" dirty="0"/>
              <a:t>b) Valitse yksi maa Suomen yläpuolelta ja yksi maa Suomen alapuolelta ja pohdi, mitkä asiat vaikuttavat valitsemiesi maiden bruttokansantuotteeseen. (6 p)</a:t>
            </a:r>
          </a:p>
        </p:txBody>
      </p:sp>
      <p:sp>
        <p:nvSpPr>
          <p:cNvPr id="3" name="Sisällön paikkamerkki 2">
            <a:extLst>
              <a:ext uri="{FF2B5EF4-FFF2-40B4-BE49-F238E27FC236}">
                <a16:creationId xmlns:a16="http://schemas.microsoft.com/office/drawing/2014/main" id="{C2A5BBCE-B8CF-4128-9ABC-B4D4BC86073A}"/>
              </a:ext>
            </a:extLst>
          </p:cNvPr>
          <p:cNvSpPr>
            <a:spLocks noGrp="1"/>
          </p:cNvSpPr>
          <p:nvPr>
            <p:ph sz="quarter" idx="12"/>
          </p:nvPr>
        </p:nvSpPr>
        <p:spPr/>
        <p:txBody>
          <a:bodyPr>
            <a:normAutofit lnSpcReduction="10000"/>
          </a:bodyPr>
          <a:lstStyle/>
          <a:p>
            <a:pPr marL="857250" indent="-857250">
              <a:buFont typeface="Arial" panose="020B0604020202020204" pitchFamily="34" charset="0"/>
              <a:buChar char="•"/>
            </a:pPr>
            <a:r>
              <a:rPr lang="fi-FI" dirty="0"/>
              <a:t>Tällaisessa tehtävässä maan valinta on keskeisessä roolissa. Opiskelijan pitää valita maa, jonka tilannetta hän pystyy analysoimaan riittävästi.</a:t>
            </a:r>
          </a:p>
          <a:p>
            <a:pPr marL="857250" indent="-857250">
              <a:buFont typeface="Arial" panose="020B0604020202020204" pitchFamily="34" charset="0"/>
              <a:buChar char="•"/>
            </a:pPr>
            <a:r>
              <a:rPr lang="fi-FI" dirty="0"/>
              <a:t>Selkeitä valintoja yläpuolelta ovat esimerkiksi Norja, Ruotsi ja Yhdysvallat.</a:t>
            </a:r>
          </a:p>
          <a:p>
            <a:pPr marL="857250" indent="-857250">
              <a:buFont typeface="Arial" panose="020B0604020202020204" pitchFamily="34" charset="0"/>
              <a:buChar char="•"/>
            </a:pPr>
            <a:r>
              <a:rPr lang="fi-FI" dirty="0"/>
              <a:t>Alapuolelta voisi valita esim. Meksikon, Viron tai Venäjän.</a:t>
            </a:r>
          </a:p>
          <a:p>
            <a:pPr marL="857250" indent="-857250">
              <a:buFont typeface="Arial" panose="020B0604020202020204" pitchFamily="34" charset="0"/>
              <a:buChar char="•"/>
            </a:pPr>
            <a:r>
              <a:rPr lang="fi-FI" dirty="0"/>
              <a:t>Näillä kaikilla mailla on joitain selkeitä ominaisuuksia, kuten suuri väestö, paljon raaka-aineita, kehittyvä maa, pieni valtio, taloudellisia ongelmia jne.</a:t>
            </a:r>
          </a:p>
        </p:txBody>
      </p:sp>
      <p:sp>
        <p:nvSpPr>
          <p:cNvPr id="4" name="Dian numeron paikkamerkki 3">
            <a:extLst>
              <a:ext uri="{FF2B5EF4-FFF2-40B4-BE49-F238E27FC236}">
                <a16:creationId xmlns:a16="http://schemas.microsoft.com/office/drawing/2014/main" id="{2ADEED55-72E7-4B99-A863-DDCC609DBE76}"/>
              </a:ext>
            </a:extLst>
          </p:cNvPr>
          <p:cNvSpPr>
            <a:spLocks noGrp="1"/>
          </p:cNvSpPr>
          <p:nvPr>
            <p:ph type="sldNum" sz="quarter" idx="4"/>
          </p:nvPr>
        </p:nvSpPr>
        <p:spPr/>
        <p:txBody>
          <a:bodyPr/>
          <a:lstStyle/>
          <a:p>
            <a:fld id="{701E4971-310B-774B-8DEE-5F834C23301A}" type="slidenum">
              <a:rPr lang="fi-FI" smtClean="0"/>
              <a:pPr/>
              <a:t>4</a:t>
            </a:fld>
            <a:endParaRPr lang="fi-FI"/>
          </a:p>
        </p:txBody>
      </p:sp>
      <p:sp>
        <p:nvSpPr>
          <p:cNvPr id="5" name="Alatunnisteen paikkamerkki 4">
            <a:extLst>
              <a:ext uri="{FF2B5EF4-FFF2-40B4-BE49-F238E27FC236}">
                <a16:creationId xmlns:a16="http://schemas.microsoft.com/office/drawing/2014/main" id="{0E1C8568-C454-4B39-A217-5529E2101D56}"/>
              </a:ext>
            </a:extLst>
          </p:cNvPr>
          <p:cNvSpPr>
            <a:spLocks noGrp="1"/>
          </p:cNvSpPr>
          <p:nvPr>
            <p:ph type="ftr" sz="quarter" idx="13"/>
          </p:nvPr>
        </p:nvSpPr>
        <p:spPr/>
        <p:txBody>
          <a:bodyPr/>
          <a:lstStyle/>
          <a:p>
            <a:r>
              <a:rPr lang="fi-FI" dirty="0"/>
              <a:t>Forum Yhteiskuntaoppi 2</a:t>
            </a:r>
          </a:p>
        </p:txBody>
      </p:sp>
    </p:spTree>
    <p:extLst>
      <p:ext uri="{BB962C8B-B14F-4D97-AF65-F5344CB8AC3E}">
        <p14:creationId xmlns:p14="http://schemas.microsoft.com/office/powerpoint/2010/main" val="317609399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3A4C10F-8433-47D9-8FF0-6518CC3F0AD2}"/>
              </a:ext>
            </a:extLst>
          </p:cNvPr>
          <p:cNvSpPr>
            <a:spLocks noGrp="1"/>
          </p:cNvSpPr>
          <p:nvPr>
            <p:ph type="title"/>
          </p:nvPr>
        </p:nvSpPr>
        <p:spPr/>
        <p:txBody>
          <a:bodyPr>
            <a:normAutofit/>
          </a:bodyPr>
          <a:lstStyle/>
          <a:p>
            <a:r>
              <a:rPr lang="fi-FI" sz="8000" dirty="0"/>
              <a:t>c) Arvioi bruttokansantuotteen käyttökelpoisuutta taloudellisen hyvinvoinnin mittarina. (10 p)</a:t>
            </a:r>
          </a:p>
        </p:txBody>
      </p:sp>
      <p:sp>
        <p:nvSpPr>
          <p:cNvPr id="3" name="Sisällön paikkamerkki 2">
            <a:extLst>
              <a:ext uri="{FF2B5EF4-FFF2-40B4-BE49-F238E27FC236}">
                <a16:creationId xmlns:a16="http://schemas.microsoft.com/office/drawing/2014/main" id="{C2A5BBCE-B8CF-4128-9ABC-B4D4BC86073A}"/>
              </a:ext>
            </a:extLst>
          </p:cNvPr>
          <p:cNvSpPr>
            <a:spLocks noGrp="1"/>
          </p:cNvSpPr>
          <p:nvPr>
            <p:ph sz="quarter" idx="12"/>
          </p:nvPr>
        </p:nvSpPr>
        <p:spPr/>
        <p:txBody>
          <a:bodyPr>
            <a:normAutofit fontScale="92500" lnSpcReduction="20000"/>
          </a:bodyPr>
          <a:lstStyle/>
          <a:p>
            <a:pPr marL="857250" indent="-857250">
              <a:buFont typeface="Arial" panose="020B0604020202020204" pitchFamily="34" charset="0"/>
              <a:buChar char="•"/>
            </a:pPr>
            <a:r>
              <a:rPr lang="fi-FI" sz="5400" dirty="0"/>
              <a:t>Bkt on suosittu mittari, koska se on selkeä ja se kertoo suoraan talouden tuotannon määrän, joka ei kuitenkaan kerro riittävästi taloudellisesta hyvinvoinnista.</a:t>
            </a:r>
          </a:p>
          <a:p>
            <a:pPr marL="857250" indent="-857250">
              <a:buFont typeface="Arial" panose="020B0604020202020204" pitchFamily="34" charset="0"/>
              <a:buChar char="•"/>
            </a:pPr>
            <a:r>
              <a:rPr lang="fi-FI" sz="5400" dirty="0"/>
              <a:t>Bkt ei huomioi esimerkiksi seuraavia asioita:</a:t>
            </a:r>
          </a:p>
          <a:p>
            <a:pPr marL="2228850" lvl="1" indent="-857250">
              <a:buFont typeface="Arial" panose="020B0604020202020204" pitchFamily="34" charset="0"/>
              <a:buChar char="•"/>
            </a:pPr>
            <a:r>
              <a:rPr lang="fi-FI" sz="4800" dirty="0"/>
              <a:t>ihmisten väliset elintasoerot</a:t>
            </a:r>
          </a:p>
          <a:p>
            <a:pPr marL="2228850" lvl="1" indent="-857250">
              <a:buFont typeface="Arial" panose="020B0604020202020204" pitchFamily="34" charset="0"/>
              <a:buChar char="•"/>
            </a:pPr>
            <a:r>
              <a:rPr lang="fi-FI" sz="4800" dirty="0"/>
              <a:t>talouden toiminnasta aiheutuvat ympäristöongelmat</a:t>
            </a:r>
          </a:p>
          <a:p>
            <a:pPr marL="2228850" lvl="1" indent="-857250">
              <a:buFont typeface="Arial" panose="020B0604020202020204" pitchFamily="34" charset="0"/>
              <a:buChar char="•"/>
            </a:pPr>
            <a:r>
              <a:rPr lang="fi-FI" sz="4800" dirty="0"/>
              <a:t>tuotannon laatu; esimerkiksi alkoholin ja tupakan valmistus kasvattaa bkt:tä, mutta ne eivät välttämättä lisää ihmisten hyvinvointia</a:t>
            </a:r>
          </a:p>
          <a:p>
            <a:pPr marL="2228850" lvl="1" indent="-857250">
              <a:buFont typeface="Arial" panose="020B0604020202020204" pitchFamily="34" charset="0"/>
              <a:buChar char="•"/>
            </a:pPr>
            <a:r>
              <a:rPr lang="fi-FI" sz="4800" dirty="0"/>
              <a:t>ihmisten onnellisuus, tasa-arvo jne.</a:t>
            </a:r>
          </a:p>
          <a:p>
            <a:pPr marL="857250" indent="-857250">
              <a:buFont typeface="Arial" panose="020B0604020202020204" pitchFamily="34" charset="0"/>
              <a:buChar char="•"/>
            </a:pPr>
            <a:r>
              <a:rPr lang="fi-FI" sz="5400" dirty="0"/>
              <a:t>Tässä tilastossa bkt on ostovoimakorjattu, eli se kertoo tarkemmin ostovoimasta.</a:t>
            </a:r>
          </a:p>
          <a:p>
            <a:pPr marL="857250" indent="-857250">
              <a:buFont typeface="Arial" panose="020B0604020202020204" pitchFamily="34" charset="0"/>
              <a:buChar char="•"/>
            </a:pPr>
            <a:r>
              <a:rPr lang="fi-FI" sz="5400" dirty="0"/>
              <a:t>Bkt:n puutteiden vuoksi sen rinnalle on kehitetty toisenlaisia mittareita, kuten HDI-indeksi.</a:t>
            </a:r>
          </a:p>
        </p:txBody>
      </p:sp>
      <p:sp>
        <p:nvSpPr>
          <p:cNvPr id="4" name="Dian numeron paikkamerkki 3">
            <a:extLst>
              <a:ext uri="{FF2B5EF4-FFF2-40B4-BE49-F238E27FC236}">
                <a16:creationId xmlns:a16="http://schemas.microsoft.com/office/drawing/2014/main" id="{2ADEED55-72E7-4B99-A863-DDCC609DBE76}"/>
              </a:ext>
            </a:extLst>
          </p:cNvPr>
          <p:cNvSpPr>
            <a:spLocks noGrp="1"/>
          </p:cNvSpPr>
          <p:nvPr>
            <p:ph type="sldNum" sz="quarter" idx="4"/>
          </p:nvPr>
        </p:nvSpPr>
        <p:spPr/>
        <p:txBody>
          <a:bodyPr/>
          <a:lstStyle/>
          <a:p>
            <a:fld id="{701E4971-310B-774B-8DEE-5F834C23301A}" type="slidenum">
              <a:rPr lang="fi-FI" smtClean="0"/>
              <a:pPr/>
              <a:t>5</a:t>
            </a:fld>
            <a:endParaRPr lang="fi-FI"/>
          </a:p>
        </p:txBody>
      </p:sp>
      <p:sp>
        <p:nvSpPr>
          <p:cNvPr id="5" name="Alatunnisteen paikkamerkki 4">
            <a:extLst>
              <a:ext uri="{FF2B5EF4-FFF2-40B4-BE49-F238E27FC236}">
                <a16:creationId xmlns:a16="http://schemas.microsoft.com/office/drawing/2014/main" id="{0E1C8568-C454-4B39-A217-5529E2101D56}"/>
              </a:ext>
            </a:extLst>
          </p:cNvPr>
          <p:cNvSpPr>
            <a:spLocks noGrp="1"/>
          </p:cNvSpPr>
          <p:nvPr>
            <p:ph type="ftr" sz="quarter" idx="13"/>
          </p:nvPr>
        </p:nvSpPr>
        <p:spPr/>
        <p:txBody>
          <a:bodyPr/>
          <a:lstStyle/>
          <a:p>
            <a:r>
              <a:rPr lang="fi-FI" dirty="0"/>
              <a:t>Forum Yhteiskuntaoppi 2</a:t>
            </a:r>
          </a:p>
        </p:txBody>
      </p:sp>
    </p:spTree>
    <p:extLst>
      <p:ext uri="{BB962C8B-B14F-4D97-AF65-F5344CB8AC3E}">
        <p14:creationId xmlns:p14="http://schemas.microsoft.com/office/powerpoint/2010/main" val="33500101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theme/theme1.xml><?xml version="1.0" encoding="utf-8"?>
<a:theme xmlns:a="http://schemas.openxmlformats.org/drawingml/2006/main" name="Office-teema">
  <a:themeElements>
    <a:clrScheme name="Opeaineisto">
      <a:dk1>
        <a:srgbClr val="202020"/>
      </a:dk1>
      <a:lt1>
        <a:srgbClr val="FFFFFF"/>
      </a:lt1>
      <a:dk2>
        <a:srgbClr val="006BB3"/>
      </a:dk2>
      <a:lt2>
        <a:srgbClr val="E7E6E6"/>
      </a:lt2>
      <a:accent1>
        <a:srgbClr val="0096DB"/>
      </a:accent1>
      <a:accent2>
        <a:srgbClr val="009FAD"/>
      </a:accent2>
      <a:accent3>
        <a:srgbClr val="51A300"/>
      </a:accent3>
      <a:accent4>
        <a:srgbClr val="8E7BD3"/>
      </a:accent4>
      <a:accent5>
        <a:srgbClr val="E00000"/>
      </a:accent5>
      <a:accent6>
        <a:srgbClr val="FA6400"/>
      </a:accent6>
      <a:hlink>
        <a:srgbClr val="006BB3"/>
      </a:hlink>
      <a:folHlink>
        <a:srgbClr val="2092C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ppimisen_palvelut_ppt_pohja_2020" id="{6EA4B688-A576-1547-8865-30F79BDF1AF0}" vid="{B03A06A1-2E19-454D-B4B9-06D81E0FD4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899A2BFBF1068343A90051A953165CA4" ma:contentTypeVersion="12" ma:contentTypeDescription="Luo uusi asiakirja." ma:contentTypeScope="" ma:versionID="54b432a60c30a7b560d48447365ee0c5">
  <xsd:schema xmlns:xsd="http://www.w3.org/2001/XMLSchema" xmlns:xs="http://www.w3.org/2001/XMLSchema" xmlns:p="http://schemas.microsoft.com/office/2006/metadata/properties" xmlns:ns2="6b080df9-d422-4e15-b43b-0ba7a8b09457" xmlns:ns3="eb72b648-3eb6-41aa-b4f2-3d22a76a6594" targetNamespace="http://schemas.microsoft.com/office/2006/metadata/properties" ma:root="true" ma:fieldsID="0d29f4af9fe79f3416692831880e8dc3" ns2:_="" ns3:_="">
    <xsd:import namespace="6b080df9-d422-4e15-b43b-0ba7a8b09457"/>
    <xsd:import namespace="eb72b648-3eb6-41aa-b4f2-3d22a76a659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080df9-d422-4e15-b43b-0ba7a8b094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b72b648-3eb6-41aa-b4f2-3d22a76a6594" elementFormDefault="qualified">
    <xsd:import namespace="http://schemas.microsoft.com/office/2006/documentManagement/types"/>
    <xsd:import namespace="http://schemas.microsoft.com/office/infopath/2007/PartnerControls"/>
    <xsd:element name="SharedWithUsers" ma:index="13"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A8B2766-E22E-46A6-A972-01474FC9A5CB}">
  <ds:schemaRefs>
    <ds:schemaRef ds:uri="http://schemas.microsoft.com/sharepoint/v3/contenttype/forms"/>
  </ds:schemaRefs>
</ds:datastoreItem>
</file>

<file path=customXml/itemProps2.xml><?xml version="1.0" encoding="utf-8"?>
<ds:datastoreItem xmlns:ds="http://schemas.openxmlformats.org/officeDocument/2006/customXml" ds:itemID="{932A0139-EB78-48F8-8E89-0C0A8A9A9F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080df9-d422-4e15-b43b-0ba7a8b09457"/>
    <ds:schemaRef ds:uri="eb72b648-3eb6-41aa-b4f2-3d22a76a65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CD2F0D0-8F4F-4C1E-BF9B-EC70314015DD}">
  <ds:schemaRefs>
    <ds:schemaRef ds:uri="http://purl.org/dc/elements/1.1/"/>
    <ds:schemaRef ds:uri="http://schemas.microsoft.com/office/infopath/2007/PartnerControls"/>
    <ds:schemaRef ds:uri="6b080df9-d422-4e15-b43b-0ba7a8b09457"/>
    <ds:schemaRef ds:uri="http://purl.org/dc/terms/"/>
    <ds:schemaRef ds:uri="http://schemas.microsoft.com/office/2006/documentManagement/types"/>
    <ds:schemaRef ds:uri="http://schemas.openxmlformats.org/package/2006/metadata/core-properties"/>
    <ds:schemaRef ds:uri="eb72b648-3eb6-41aa-b4f2-3d22a76a6594"/>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41</TotalTime>
  <Words>306</Words>
  <Application>Microsoft Office PowerPoint</Application>
  <PresentationFormat>Mukautettu</PresentationFormat>
  <Paragraphs>29</Paragraphs>
  <Slides>5</Slides>
  <Notes>0</Notes>
  <HiddenSlides>0</HiddenSlides>
  <MMClips>0</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5</vt:i4>
      </vt:variant>
    </vt:vector>
  </HeadingPairs>
  <TitlesOfParts>
    <vt:vector size="8" baseType="lpstr">
      <vt:lpstr>Arial</vt:lpstr>
      <vt:lpstr>Calibri</vt:lpstr>
      <vt:lpstr>Office-teema</vt:lpstr>
      <vt:lpstr>I Talous on ihmistä varten</vt:lpstr>
      <vt:lpstr>Taitoaukeama: Kuviotehtävä</vt:lpstr>
      <vt:lpstr>a) Selitä, mitä tarkoittavat kuviossa olevat käsitteet ”bruttokansantuote henkeä kohden” ja ”ostovoimakorjattu”. (4 p)</vt:lpstr>
      <vt:lpstr>b) Valitse yksi maa Suomen yläpuolelta ja yksi maa Suomen alapuolelta ja pohdi, mitkä asiat vaikuttavat valitsemiesi maiden bruttokansantuotteeseen. (6 p)</vt:lpstr>
      <vt:lpstr>c) Arvioi bruttokansantuotteen käyttökelpoisuutta taloudellisen hyvinvoinnin mittarina. (10 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 Luku / I jakso</dc:title>
  <dc:creator>Väänänen Anna</dc:creator>
  <cp:keywords/>
  <cp:lastModifiedBy>Toni Uusimäki</cp:lastModifiedBy>
  <cp:revision>18</cp:revision>
  <cp:lastPrinted>2017-11-30T08:45:33Z</cp:lastPrinted>
  <dcterms:created xsi:type="dcterms:W3CDTF">2020-05-05T09:10:38Z</dcterms:created>
  <dcterms:modified xsi:type="dcterms:W3CDTF">2022-08-23T09:58:56Z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0x010100899A2BFBF1068343A90051A953165CA4</vt:lpwstr>
  </property>
  <property fmtid="{D5CDD505-2E9C-101B-9397-08002B2CF9AE}" pid="3" name="TaxKeyword">
    <vt:lpwstr>41;#OOP-powerpointpohja|b87018b7-7572-424a-a48e-dd9736b1fc19;#40;#ppt-pohja|329e38b3-6dd1-4fb8-91c8-04b46990d104;#39;#oppimisen palvelut|6398ef2c-ffc1-44a8-be3a-4c24f3a77669;#38;#powerpoint|f75681ab-06c1-44f6-ad94-a10fca7efc72</vt:lpwstr>
  </property>
</Properties>
</file>