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23.8.2022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Hinta määräytyy markkinoilla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Kysynnän ja tarjonnan tasapaino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Kysyntä- ja tarjontakäyrä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Kysyntäkäyrä kuvaa ostajien ostohalukkuutta, tarjontakäyrä myyjien myyntihalukkuutta tietyllä hinnalla.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hinta on alhainen, useampi ostaja on valmis ostamaan tuotteen, jolloin kysyntä on korkeaa.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hinta on korkea, useampi myyjä on valmis myymään tuotteen, jolloin tarjonta on korkeaa.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5EABD9E-D9F2-47EC-82F5-015B1E6EFF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" r="34792"/>
          <a:stretch/>
        </p:blipFill>
        <p:spPr>
          <a:xfrm>
            <a:off x="12192000" y="3517238"/>
            <a:ext cx="12041231" cy="7424924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Kysynnän ja tarjonnan tasapaino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Markkinoilla hinta muuttuu. Samalla muuttuu myös myyjien ja ostajien määrä.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halukkaita myyjiä ja ostajia on yhtä paljon, saavutetaan tasapainohinta.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hinta on korkeampi kuin tasapainohinta, kaikki tuotteet eivät mene kaupaksi.</a:t>
            </a:r>
          </a:p>
          <a:p>
            <a:pPr marL="914400" lvl="1" indent="0">
              <a:buNone/>
            </a:pPr>
            <a:r>
              <a:rPr lang="fi-FI" i="1" dirty="0"/>
              <a:t>→ Leipiä jää myymättä ja leipomot laskevat tuotteidensa hintoja.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hinta on alhaisempi kuin tasapainohinta, halukkaita ostajia on enemmän kuin tuotteita olisi.</a:t>
            </a:r>
          </a:p>
          <a:p>
            <a:pPr marL="914400" lvl="1" indent="0">
              <a:buNone/>
            </a:pPr>
            <a:r>
              <a:rPr lang="fi-FI" i="1" dirty="0"/>
              <a:t>→ Leivät loppuvat vitriineistä jo aamulla, joten leipomot päättelevät hittileivällä olevan kysyntää hieman kalliimmallakin. Hinta nousee ja leipiä paistetaan lisää.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66BD68-A9F7-4DF0-9642-1076646820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3780"/>
          <a:stretch/>
        </p:blipFill>
        <p:spPr>
          <a:xfrm>
            <a:off x="14736626" y="2879050"/>
            <a:ext cx="7970974" cy="8848711"/>
          </a:xfrm>
        </p:spPr>
      </p:pic>
    </p:spTree>
    <p:extLst>
      <p:ext uri="{BB962C8B-B14F-4D97-AF65-F5344CB8AC3E}">
        <p14:creationId xmlns:p14="http://schemas.microsoft.com/office/powerpoint/2010/main" val="34725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161</Words>
  <Application>Microsoft Office PowerPoint</Application>
  <PresentationFormat>Mukautettu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6. Hinta määräytyy markkinoilla</vt:lpstr>
      <vt:lpstr>Kysynnän ja tarjonnan tasapaino</vt:lpstr>
      <vt:lpstr>Kysyntä- ja tarjontakäyrä</vt:lpstr>
      <vt:lpstr>Kysynnän ja tarjonnan tasapaino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11</cp:revision>
  <cp:lastPrinted>2017-11-30T08:45:33Z</cp:lastPrinted>
  <dcterms:created xsi:type="dcterms:W3CDTF">2020-05-05T09:10:38Z</dcterms:created>
  <dcterms:modified xsi:type="dcterms:W3CDTF">2022-08-23T06:40:58Z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