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4" r:id="rId8"/>
    <p:sldId id="26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24.10.2022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Talouskasvu ja tuottavuus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Työn tuottavuus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taloudellinen tuotanto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Tuotannossa yhdistetään taloudellisia voimavaroja hyödykkeiden tuottamiseksi.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Tuotantoa voidaan kasvattaa lisäämällä tuotannontekijöitä.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Tavoitteena on tuottaa hyödykkeet mahdollisimman tuottavasti ja tehokkaasti.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53219BF-CF41-454B-862B-D6BCDAC64E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302" b="6526"/>
          <a:stretch/>
        </p:blipFill>
        <p:spPr>
          <a:xfrm>
            <a:off x="12870520" y="2271913"/>
            <a:ext cx="9507385" cy="1006298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Miten työn tuottavuutta voidaan parantaa?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hyödyntämällä uusia innovaatioita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kouluttamalla työntekijöitä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automatisoimalla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erikoistumalla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parantamalla tuotanto-olosuhteita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suurtuotannolla ja suurilla yksiköillä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käyttämällä oikeita menetelmiä ja välineitä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1222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Kannattavuus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Työn tuottavuus ja kannattavuus ovat eri asioita. Monissa yrityksissä ne ovat kuitenkin hyvin läheisesti kytköksissä toisiinsa.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Kannattavuus merkitsee yrityksen </a:t>
            </a:r>
            <a:r>
              <a:rPr lang="fi-FI" b="1" dirty="0"/>
              <a:t>kykyä tehdä voittoa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Kannattavuuteen vaikuttaa tuottavuuden lisäksi mm. raaka-aineiden hinnat, yritystuet ja yrityksen rahoituskustannukset.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7798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119</Words>
  <Application>Microsoft Office PowerPoint</Application>
  <PresentationFormat>Mukautettu</PresentationFormat>
  <Paragraphs>28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2. Talouskasvu ja tuottavuus</vt:lpstr>
      <vt:lpstr>Tietoisku: Työn tuottavuus</vt:lpstr>
      <vt:lpstr>Mitä taloudellinen tuotanto on?</vt:lpstr>
      <vt:lpstr>Miten työn tuottavuutta voidaan parantaa?</vt:lpstr>
      <vt:lpstr>Kannattavuus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11</cp:revision>
  <cp:lastPrinted>2017-11-30T08:45:33Z</cp:lastPrinted>
  <dcterms:created xsi:type="dcterms:W3CDTF">2020-05-05T09:10:38Z</dcterms:created>
  <dcterms:modified xsi:type="dcterms:W3CDTF">2022-10-24T13:12:24Z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