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3" r:id="rId6"/>
    <p:sldId id="260" r:id="rId7"/>
    <p:sldId id="264" r:id="rId8"/>
  </p:sldIdLst>
  <p:sldSz cx="24384000" cy="13716000"/>
  <p:notesSz cx="6797675" cy="9926638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7.10.2022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7.10.2022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uutiset/tasta_ei_jasenmaissa_haluta_puhua_kreikan_velkahyrra_pyorii_eika_takaisinmaksua_nay/89271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19. 2000-luvun talouskriisit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Syventävä tehtävä: </a:t>
            </a:r>
            <a:r>
              <a:rPr lang="fi-FI" dirty="0"/>
              <a:t>Miksi Kreikkaa lainoitettiin?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Miksi Kreikkaa lainoitettiin?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tiedonhankinta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tekstin tulkitseminen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soveltaminen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yhteiskunnallinen ajattelu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Miksi Kreikkaa lainoitettiin?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Tutustu oheiseen Ylen (4.6.2016) </a:t>
            </a:r>
            <a:r>
              <a:rPr lang="fi-FI" dirty="0">
                <a:hlinkClick r:id="rId2"/>
              </a:rPr>
              <a:t>artikkeliin Kreikan lainoituksesta</a:t>
            </a:r>
            <a:r>
              <a:rPr lang="fi-FI" dirty="0"/>
              <a:t>.</a:t>
            </a:r>
          </a:p>
          <a:p>
            <a:endParaRPr lang="fi-FI" dirty="0"/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Mikä on artikkelissa kuvattu velkahyrrä? Kuinka se toimii?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Mikä oli Ylen mukaan Kreikan ainoa mahdollisuus päästä pois velkakarusellista?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Ota selvää, mitä Kreikan velalle on tapahtunut uutisen jälkeen.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schemas.microsoft.com/office/2006/documentManagement/types"/>
    <ds:schemaRef ds:uri="eb72b648-3eb6-41aa-b4f2-3d22a76a6594"/>
    <ds:schemaRef ds:uri="6b080df9-d422-4e15-b43b-0ba7a8b09457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82</Words>
  <Application>Microsoft Office PowerPoint</Application>
  <PresentationFormat>Mukautettu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19. 2000-luvun talouskriisit</vt:lpstr>
      <vt:lpstr>Syventävä tehtävä: Miksi Kreikkaa lainoitettiin?</vt:lpstr>
      <vt:lpstr>Miksi Kreikkaa lainoitettiin?</vt:lpstr>
      <vt:lpstr>Miksi Kreikkaa lainoitettiin?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Toni Uusimäki</cp:lastModifiedBy>
  <cp:revision>22</cp:revision>
  <cp:lastPrinted>2022-10-07T06:36:08Z</cp:lastPrinted>
  <dcterms:created xsi:type="dcterms:W3CDTF">2020-05-05T09:10:38Z</dcterms:created>
  <dcterms:modified xsi:type="dcterms:W3CDTF">2022-10-07T06:39:03Z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