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2" r:id="rId3"/>
    <p:sldId id="273" r:id="rId4"/>
    <p:sldId id="274" r:id="rId5"/>
    <p:sldId id="276" r:id="rId6"/>
    <p:sldId id="277" r:id="rId7"/>
    <p:sldId id="278" r:id="rId8"/>
    <p:sldId id="279" r:id="rId9"/>
    <p:sldId id="280" r:id="rId10"/>
    <p:sldId id="286" r:id="rId11"/>
    <p:sldId id="281" r:id="rId12"/>
    <p:sldId id="282" r:id="rId13"/>
    <p:sldId id="285" r:id="rId14"/>
    <p:sldId id="283" r:id="rId15"/>
    <p:sldId id="28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F4F52-734F-4D8E-A91B-3865830E64EF}" type="datetimeFigureOut">
              <a:rPr lang="fi-FI" smtClean="0"/>
              <a:t>21.8.2023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423E1-6600-4C6C-8488-A1B24A6082AE}" type="slidenum">
              <a:rPr lang="fi-FI" smtClean="0"/>
              <a:t>‹#›</a:t>
            </a:fld>
            <a:endParaRPr lang="fi-FI"/>
          </a:p>
        </p:txBody>
      </p:sp>
    </p:spTree>
    <p:extLst>
      <p:ext uri="{BB962C8B-B14F-4D97-AF65-F5344CB8AC3E}">
        <p14:creationId xmlns:p14="http://schemas.microsoft.com/office/powerpoint/2010/main" val="392185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n kuvan paikkamerkki 1">
            <a:extLst>
              <a:ext uri="{FF2B5EF4-FFF2-40B4-BE49-F238E27FC236}">
                <a16:creationId xmlns:a16="http://schemas.microsoft.com/office/drawing/2014/main" id="{4044F8DD-32DE-7BA1-2EBA-B8629D342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Huomautusten paikkamerkki 2">
            <a:extLst>
              <a:ext uri="{FF2B5EF4-FFF2-40B4-BE49-F238E27FC236}">
                <a16:creationId xmlns:a16="http://schemas.microsoft.com/office/drawing/2014/main" id="{9C980F38-2122-3C5C-2575-C514327D3F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38916" name="Dian numeron paikkamerkki 3">
            <a:extLst>
              <a:ext uri="{FF2B5EF4-FFF2-40B4-BE49-F238E27FC236}">
                <a16:creationId xmlns:a16="http://schemas.microsoft.com/office/drawing/2014/main" id="{0A917900-1FB2-E93E-EAB1-FB13027328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A37A6F-749E-402B-B809-8F08B26BAB0E}" type="slidenum">
              <a:rPr lang="fi-FI" altLang="fi-FI"/>
              <a:pPr/>
              <a:t>14</a:t>
            </a:fld>
            <a:endParaRPr lang="fi-FI" alt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679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5565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9028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3849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0909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395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7644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279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427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9810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8408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8/21/2023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7020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8/21/2023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76771350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finlit.fi/tietopalvelu/elias/el_elama.html"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www.kalevalaseura.fi/kalevalankankahilla/" TargetMode="External"/><Relationship Id="rId2" Type="http://schemas.openxmlformats.org/officeDocument/2006/relationships/hyperlink" Target="http://www.finlit.fi/kalevala/" TargetMode="Externa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http://www.cartinafinland.fi/en/picture/34712/Aleksis+Kivi+daid+here.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www.sanomalehdet.fi/?s=2310"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3bLSpX8e3o"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4E0904-5ABD-4DC7-8562-C38580C95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ärikäs-geometrinen muodot">
            <a:extLst>
              <a:ext uri="{FF2B5EF4-FFF2-40B4-BE49-F238E27FC236}">
                <a16:creationId xmlns:a16="http://schemas.microsoft.com/office/drawing/2014/main" id="{5E57ECD9-5D28-C35C-9114-45B3E7B99519}"/>
              </a:ext>
            </a:extLst>
          </p:cNvPr>
          <p:cNvPicPr>
            <a:picLocks noChangeAspect="1"/>
          </p:cNvPicPr>
          <p:nvPr/>
        </p:nvPicPr>
        <p:blipFill rotWithShape="1">
          <a:blip r:embed="rId2"/>
          <a:srcRect t="18023" b="3306"/>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Otsikko 1">
            <a:extLst>
              <a:ext uri="{FF2B5EF4-FFF2-40B4-BE49-F238E27FC236}">
                <a16:creationId xmlns:a16="http://schemas.microsoft.com/office/drawing/2014/main" id="{AD0A36F5-3A5D-EE41-83F0-A3FCD0F47212}"/>
              </a:ext>
            </a:extLst>
          </p:cNvPr>
          <p:cNvSpPr>
            <a:spLocks noGrp="1"/>
          </p:cNvSpPr>
          <p:nvPr>
            <p:ph type="ctrTitle"/>
          </p:nvPr>
        </p:nvSpPr>
        <p:spPr>
          <a:xfrm>
            <a:off x="3768436" y="3834174"/>
            <a:ext cx="7585363" cy="1701570"/>
          </a:xfrm>
        </p:spPr>
        <p:txBody>
          <a:bodyPr anchor="b">
            <a:noAutofit/>
          </a:bodyPr>
          <a:lstStyle/>
          <a:p>
            <a:r>
              <a:rPr lang="fi-FI" dirty="0"/>
              <a:t>Kansallisromantiikka kotimaisessa kirjallisuudessa</a:t>
            </a:r>
          </a:p>
        </p:txBody>
      </p:sp>
      <p:sp>
        <p:nvSpPr>
          <p:cNvPr id="3" name="Alaotsikko 2">
            <a:extLst>
              <a:ext uri="{FF2B5EF4-FFF2-40B4-BE49-F238E27FC236}">
                <a16:creationId xmlns:a16="http://schemas.microsoft.com/office/drawing/2014/main" id="{D8377F0E-E1FA-F810-8EF3-441764E2EB9A}"/>
              </a:ext>
            </a:extLst>
          </p:cNvPr>
          <p:cNvSpPr>
            <a:spLocks noGrp="1"/>
          </p:cNvSpPr>
          <p:nvPr>
            <p:ph type="subTitle" idx="1"/>
          </p:nvPr>
        </p:nvSpPr>
        <p:spPr>
          <a:xfrm>
            <a:off x="6096000" y="5592499"/>
            <a:ext cx="5147960" cy="646785"/>
          </a:xfrm>
        </p:spPr>
        <p:txBody>
          <a:bodyPr>
            <a:normAutofit fontScale="85000" lnSpcReduction="20000"/>
          </a:bodyPr>
          <a:lstStyle/>
          <a:p>
            <a:r>
              <a:rPr lang="fi-FI" sz="2000" dirty="0"/>
              <a:t>Tietokirjan luku 53</a:t>
            </a:r>
          </a:p>
          <a:p>
            <a:r>
              <a:rPr lang="fi-FI" sz="2000" dirty="0"/>
              <a:t>Digivihon luku 9</a:t>
            </a:r>
          </a:p>
        </p:txBody>
      </p:sp>
    </p:spTree>
    <p:extLst>
      <p:ext uri="{BB962C8B-B14F-4D97-AF65-F5344CB8AC3E}">
        <p14:creationId xmlns:p14="http://schemas.microsoft.com/office/powerpoint/2010/main" val="241113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75A6AC-A5D8-F730-AEF2-CB8484988AB9}"/>
              </a:ext>
            </a:extLst>
          </p:cNvPr>
          <p:cNvSpPr>
            <a:spLocks noGrp="1"/>
          </p:cNvSpPr>
          <p:nvPr>
            <p:ph type="title"/>
          </p:nvPr>
        </p:nvSpPr>
        <p:spPr/>
        <p:txBody>
          <a:bodyPr/>
          <a:lstStyle/>
          <a:p>
            <a:r>
              <a:rPr lang="fi-FI" dirty="0"/>
              <a:t>Kaksi suomalaista: Matti ja Paavo</a:t>
            </a:r>
          </a:p>
        </p:txBody>
      </p:sp>
      <p:sp>
        <p:nvSpPr>
          <p:cNvPr id="3" name="Tekstin paikkamerkki 2">
            <a:extLst>
              <a:ext uri="{FF2B5EF4-FFF2-40B4-BE49-F238E27FC236}">
                <a16:creationId xmlns:a16="http://schemas.microsoft.com/office/drawing/2014/main" id="{73071613-3638-7A89-F190-38D8E22F932E}"/>
              </a:ext>
            </a:extLst>
          </p:cNvPr>
          <p:cNvSpPr>
            <a:spLocks noGrp="1"/>
          </p:cNvSpPr>
          <p:nvPr>
            <p:ph type="body" idx="1"/>
          </p:nvPr>
        </p:nvSpPr>
        <p:spPr>
          <a:xfrm>
            <a:off x="835152" y="1552817"/>
            <a:ext cx="4937760" cy="950976"/>
          </a:xfrm>
        </p:spPr>
        <p:txBody>
          <a:bodyPr/>
          <a:lstStyle/>
          <a:p>
            <a:r>
              <a:rPr lang="fi-FI" dirty="0"/>
              <a:t>Topeliuksen Matti</a:t>
            </a:r>
          </a:p>
        </p:txBody>
      </p:sp>
      <p:sp>
        <p:nvSpPr>
          <p:cNvPr id="4" name="Sisällön paikkamerkki 3">
            <a:extLst>
              <a:ext uri="{FF2B5EF4-FFF2-40B4-BE49-F238E27FC236}">
                <a16:creationId xmlns:a16="http://schemas.microsoft.com/office/drawing/2014/main" id="{A1691431-3484-CC65-D092-0F8653E6E8CE}"/>
              </a:ext>
            </a:extLst>
          </p:cNvPr>
          <p:cNvSpPr>
            <a:spLocks noGrp="1"/>
          </p:cNvSpPr>
          <p:nvPr>
            <p:ph sz="half" idx="2"/>
          </p:nvPr>
        </p:nvSpPr>
        <p:spPr/>
        <p:txBody>
          <a:bodyPr>
            <a:noAutofit/>
          </a:bodyPr>
          <a:lstStyle/>
          <a:p>
            <a:r>
              <a:rPr lang="fi-FI" sz="1400" dirty="0"/>
              <a:t>Maamme-kirjan hahmo kertomuksessa</a:t>
            </a:r>
          </a:p>
          <a:p>
            <a:r>
              <a:rPr lang="fi-FI" sz="1400" b="0" i="0" dirty="0">
                <a:solidFill>
                  <a:srgbClr val="212121"/>
                </a:solidFill>
                <a:effectLst/>
                <a:latin typeface="Source Sans Pro" panose="020B0503030403020204" pitchFamily="34" charset="0"/>
              </a:rPr>
              <a:t>Eräänä aamuna isäntä lähettää kolme palvelijaansa kuokkimaan kivistä mäkeä pelloksi. Työn loputtua hän tulee tarkistamaan tuloksen: Venäläinen Iivana on tehnyt työtä nopeimmin, mutta Iivana on jättänyt kivet paikoilleen. Ruotsalainen Eerikki on ottanut pienemmät kivet pois mutta jättänyt suurimmat jäljelle. Suomalainen Matti taas on ottanut pois suurimmat kivet mutta jättänyt pienimmät jäljelle. Jokaisella on siis ansionsa mutta myös puutteita. Isäntä sanoo panevansa seuraavalla kerralla Iivanan muokkaamaan peltoa, Eerikin kaivamaan ojia ja Matin vääntämään kiviä, sillä sitä varten on hänet luotu. </a:t>
            </a:r>
          </a:p>
          <a:p>
            <a:r>
              <a:rPr lang="fi-FI" sz="1400" dirty="0">
                <a:solidFill>
                  <a:srgbClr val="212121"/>
                </a:solidFill>
                <a:latin typeface="Source Sans Pro" panose="020B0503030403020204" pitchFamily="34" charset="0"/>
              </a:rPr>
              <a:t>Suomalainen mies on vahva, ahkera ja totinen, mutta myös vähän hidas ja itsepäinenkin.</a:t>
            </a:r>
            <a:endParaRPr lang="fi-FI" sz="1400" dirty="0"/>
          </a:p>
        </p:txBody>
      </p:sp>
      <p:sp>
        <p:nvSpPr>
          <p:cNvPr id="5" name="Tekstin paikkamerkki 4">
            <a:extLst>
              <a:ext uri="{FF2B5EF4-FFF2-40B4-BE49-F238E27FC236}">
                <a16:creationId xmlns:a16="http://schemas.microsoft.com/office/drawing/2014/main" id="{6F757E26-0664-6830-E7DA-CE035EEBBFC1}"/>
              </a:ext>
            </a:extLst>
          </p:cNvPr>
          <p:cNvSpPr>
            <a:spLocks noGrp="1"/>
          </p:cNvSpPr>
          <p:nvPr>
            <p:ph type="body" sz="quarter" idx="3"/>
          </p:nvPr>
        </p:nvSpPr>
        <p:spPr>
          <a:xfrm>
            <a:off x="6414452" y="1552817"/>
            <a:ext cx="4937760" cy="950976"/>
          </a:xfrm>
        </p:spPr>
        <p:txBody>
          <a:bodyPr/>
          <a:lstStyle/>
          <a:p>
            <a:r>
              <a:rPr lang="fi-FI" dirty="0"/>
              <a:t>Runebergin Paavo</a:t>
            </a:r>
          </a:p>
        </p:txBody>
      </p:sp>
      <p:sp>
        <p:nvSpPr>
          <p:cNvPr id="6" name="Sisällön paikkamerkki 5">
            <a:extLst>
              <a:ext uri="{FF2B5EF4-FFF2-40B4-BE49-F238E27FC236}">
                <a16:creationId xmlns:a16="http://schemas.microsoft.com/office/drawing/2014/main" id="{7572F845-2ED1-CBF7-27B1-94598953C8F7}"/>
              </a:ext>
            </a:extLst>
          </p:cNvPr>
          <p:cNvSpPr>
            <a:spLocks noGrp="1"/>
          </p:cNvSpPr>
          <p:nvPr>
            <p:ph sz="quarter" idx="4"/>
          </p:nvPr>
        </p:nvSpPr>
        <p:spPr/>
        <p:txBody>
          <a:bodyPr>
            <a:noAutofit/>
          </a:bodyPr>
          <a:lstStyle/>
          <a:p>
            <a:r>
              <a:rPr lang="fi-FI" sz="1400" dirty="0"/>
              <a:t>Kertova runo</a:t>
            </a:r>
          </a:p>
          <a:p>
            <a:r>
              <a:rPr lang="fi-FI" sz="1400" b="0" i="0" dirty="0">
                <a:solidFill>
                  <a:srgbClr val="212121"/>
                </a:solidFill>
                <a:effectLst/>
                <a:latin typeface="Source Sans Pro" panose="020B0503030403020204" pitchFamily="34" charset="0"/>
              </a:rPr>
              <a:t>Runossa Paavo viljelee ahkerasti maataan mutta turvautuu Jumalaan, kun maanviljelystä koettelevat hallat. Paavo on kansallisromantiikan ajan ihanteellinen kansanmies: hän on ahkera, tyytyy vähään ja luottaa Jumalaan. Runon toinen hahmo, Paavon hermoherkkyyteen ja tunteellisuuteen taipuvainen vaimo, on jatkuvasti vaipua epätoivoon ja arvelee Jumalan hylänneen heidät. Lopulta saadaan kunnon sato ja vaimo iloitsee, että vihdoin voidaan leipoa leipää turvautumatta männystä saatavaan pettuun jauhonkorvikkeena. Hyveellinen Paavo kuitenkin hillitsee vaimonsa tuhlaavaisuutta ja kehottaa auttamaan naapuria.</a:t>
            </a:r>
          </a:p>
          <a:p>
            <a:r>
              <a:rPr lang="fi-FI" sz="1400" dirty="0">
                <a:solidFill>
                  <a:srgbClr val="212121"/>
                </a:solidFill>
                <a:latin typeface="Source Sans Pro" panose="020B0503030403020204" pitchFamily="34" charset="0"/>
              </a:rPr>
              <a:t>Suomalainen mies on hyveellinen, ahkera, naapuria auttava, .yritteliäs ja sitkeä, myös uskonnollinen.</a:t>
            </a:r>
            <a:endParaRPr lang="fi-FI" sz="1400" dirty="0"/>
          </a:p>
        </p:txBody>
      </p:sp>
    </p:spTree>
    <p:extLst>
      <p:ext uri="{BB962C8B-B14F-4D97-AF65-F5344CB8AC3E}">
        <p14:creationId xmlns:p14="http://schemas.microsoft.com/office/powerpoint/2010/main" val="259227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http://www.finlit.fi/tietopalvelu/elias/el_kuvat/ela_alku6.jpg">
            <a:extLst>
              <a:ext uri="{FF2B5EF4-FFF2-40B4-BE49-F238E27FC236}">
                <a16:creationId xmlns:a16="http://schemas.microsoft.com/office/drawing/2014/main" id="{B4582E80-0A35-BF4D-1EB0-1AF2700C8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763" y="1959770"/>
            <a:ext cx="314325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kstikehys 3">
            <a:extLst>
              <a:ext uri="{FF2B5EF4-FFF2-40B4-BE49-F238E27FC236}">
                <a16:creationId xmlns:a16="http://schemas.microsoft.com/office/drawing/2014/main" id="{1FC4BBCF-55C3-B068-7EC9-1CB2C6700286}"/>
              </a:ext>
            </a:extLst>
          </p:cNvPr>
          <p:cNvSpPr txBox="1">
            <a:spLocks noChangeArrowheads="1"/>
          </p:cNvSpPr>
          <p:nvPr/>
        </p:nvSpPr>
        <p:spPr bwMode="auto">
          <a:xfrm>
            <a:off x="532679" y="176749"/>
            <a:ext cx="116461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4400" dirty="0"/>
              <a:t>Elias Lönnrot – Kalevalan ja Kantelettaren isä</a:t>
            </a:r>
          </a:p>
          <a:p>
            <a:pPr eaLnBrk="1" hangingPunct="1">
              <a:spcBef>
                <a:spcPct val="0"/>
              </a:spcBef>
              <a:buClrTx/>
              <a:buSzTx/>
              <a:buFontTx/>
              <a:buNone/>
            </a:pPr>
            <a:endParaRPr lang="fi-FI" altLang="fi-FI" sz="1800" dirty="0"/>
          </a:p>
          <a:p>
            <a:pPr eaLnBrk="1" hangingPunct="1">
              <a:spcBef>
                <a:spcPct val="0"/>
              </a:spcBef>
              <a:buClrTx/>
              <a:buSzTx/>
              <a:buFontTx/>
              <a:buNone/>
            </a:pPr>
            <a:endParaRPr lang="fi-FI" altLang="fi-FI" sz="1800" dirty="0"/>
          </a:p>
        </p:txBody>
      </p:sp>
      <p:graphicFrame>
        <p:nvGraphicFramePr>
          <p:cNvPr id="5" name="Taulukko 4">
            <a:extLst>
              <a:ext uri="{FF2B5EF4-FFF2-40B4-BE49-F238E27FC236}">
                <a16:creationId xmlns:a16="http://schemas.microsoft.com/office/drawing/2014/main" id="{68A307AE-6D20-4585-7E1C-D31725A755E0}"/>
              </a:ext>
            </a:extLst>
          </p:cNvPr>
          <p:cNvGraphicFramePr>
            <a:graphicFrameLocks noGrp="1"/>
          </p:cNvGraphicFramePr>
          <p:nvPr>
            <p:extLst>
              <p:ext uri="{D42A27DB-BD31-4B8C-83A1-F6EECF244321}">
                <p14:modId xmlns:p14="http://schemas.microsoft.com/office/powerpoint/2010/main" val="4019970553"/>
              </p:ext>
            </p:extLst>
          </p:nvPr>
        </p:nvGraphicFramePr>
        <p:xfrm>
          <a:off x="860281" y="1157286"/>
          <a:ext cx="6096000" cy="1920875"/>
        </p:xfrm>
        <a:graphic>
          <a:graphicData uri="http://schemas.openxmlformats.org/drawingml/2006/table">
            <a:tbl>
              <a:tblPr/>
              <a:tblGrid>
                <a:gridCol w="6096000">
                  <a:extLst>
                    <a:ext uri="{9D8B030D-6E8A-4147-A177-3AD203B41FA5}">
                      <a16:colId xmlns:a16="http://schemas.microsoft.com/office/drawing/2014/main" val="20000"/>
                    </a:ext>
                  </a:extLst>
                </a:gridCol>
              </a:tblGrid>
              <a:tr h="1920875">
                <a:tc>
                  <a:txBody>
                    <a:bodyPr/>
                    <a:lstStyle/>
                    <a:p>
                      <a:r>
                        <a:rPr lang="fi-FI" sz="1800" b="1" u="none" strike="noStrike" dirty="0">
                          <a:hlinkClick r:id="rId3"/>
                        </a:rPr>
                        <a:t>Tutkimusmatkailija</a:t>
                      </a:r>
                      <a:br>
                        <a:rPr lang="fi-FI" sz="1800" b="1" u="none" dirty="0"/>
                      </a:br>
                      <a:r>
                        <a:rPr lang="fi-FI" sz="1800" b="1" u="none" strike="noStrike" dirty="0">
                          <a:hlinkClick r:id="rId3"/>
                        </a:rPr>
                        <a:t>Lääkäri</a:t>
                      </a:r>
                      <a:br>
                        <a:rPr lang="fi-FI" sz="1800" b="1" u="none" dirty="0"/>
                      </a:br>
                      <a:r>
                        <a:rPr lang="fi-FI" sz="1800" b="1" u="none" strike="noStrike" dirty="0">
                          <a:hlinkClick r:id="rId3"/>
                        </a:rPr>
                        <a:t>Kielitieteilijä</a:t>
                      </a:r>
                      <a:br>
                        <a:rPr lang="fi-FI" sz="1800" b="1" u="none" dirty="0"/>
                      </a:br>
                      <a:r>
                        <a:rPr lang="fi-FI" sz="1800" b="1" u="none" strike="noStrike" dirty="0">
                          <a:hlinkClick r:id="rId3"/>
                        </a:rPr>
                        <a:t>Lehtimies</a:t>
                      </a:r>
                      <a:br>
                        <a:rPr lang="fi-FI" sz="1800" b="1" u="none" dirty="0"/>
                      </a:br>
                      <a:r>
                        <a:rPr lang="fi-FI" sz="1800" b="1" u="none" strike="noStrike" dirty="0">
                          <a:hlinkClick r:id="rId3"/>
                        </a:rPr>
                        <a:t>Runoilija</a:t>
                      </a:r>
                      <a:br>
                        <a:rPr lang="fi-FI" sz="1800" b="1" u="none" dirty="0"/>
                      </a:br>
                      <a:r>
                        <a:rPr lang="fi-FI" sz="1800" b="1" u="none" strike="noStrike" dirty="0">
                          <a:hlinkClick r:id="rId3"/>
                        </a:rPr>
                        <a:t>Perheenisä</a:t>
                      </a:r>
                      <a:br>
                        <a:rPr lang="fi-FI" sz="1800" b="1" dirty="0"/>
                      </a:br>
                      <a:endParaRPr lang="fi-FI" sz="1800" b="1"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5847" name="Picture 5" descr="http://www.kalevala175.net/kuvat1/s139kaku_kalevala1painos.jpg">
            <a:extLst>
              <a:ext uri="{FF2B5EF4-FFF2-40B4-BE49-F238E27FC236}">
                <a16:creationId xmlns:a16="http://schemas.microsoft.com/office/drawing/2014/main" id="{97C4DA63-6C16-D83D-C130-106380857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2928938"/>
            <a:ext cx="37147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descr="http://runosto.net/wp-content/uploads/2012/02/kirjasto_kanteletar.jpg">
            <a:extLst>
              <a:ext uri="{FF2B5EF4-FFF2-40B4-BE49-F238E27FC236}">
                <a16:creationId xmlns:a16="http://schemas.microsoft.com/office/drawing/2014/main" id="{9789FE33-A15F-7C13-D6C9-EECE414E8F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938" y="1785939"/>
            <a:ext cx="1219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laotsikko 1">
            <a:extLst>
              <a:ext uri="{FF2B5EF4-FFF2-40B4-BE49-F238E27FC236}">
                <a16:creationId xmlns:a16="http://schemas.microsoft.com/office/drawing/2014/main" id="{85A402C0-6698-1EC8-E356-FBE93EFE6107}"/>
              </a:ext>
            </a:extLst>
          </p:cNvPr>
          <p:cNvSpPr>
            <a:spLocks noGrp="1"/>
          </p:cNvSpPr>
          <p:nvPr>
            <p:ph type="subTitle" idx="1"/>
          </p:nvPr>
        </p:nvSpPr>
        <p:spPr/>
        <p:txBody>
          <a:bodyPr/>
          <a:lstStyle/>
          <a:p>
            <a:pPr eaLnBrk="1" hangingPunct="1">
              <a:defRPr/>
            </a:pPr>
            <a:r>
              <a:rPr lang="fi-FI" altLang="fi-FI"/>
              <a:t>Arvokas kansalliseepoksemme</a:t>
            </a:r>
          </a:p>
        </p:txBody>
      </p:sp>
      <p:sp>
        <p:nvSpPr>
          <p:cNvPr id="36867" name="Otsikko 2">
            <a:extLst>
              <a:ext uri="{FF2B5EF4-FFF2-40B4-BE49-F238E27FC236}">
                <a16:creationId xmlns:a16="http://schemas.microsoft.com/office/drawing/2014/main" id="{D05D0368-5AAF-3FDC-09A3-B5417BBD935B}"/>
              </a:ext>
            </a:extLst>
          </p:cNvPr>
          <p:cNvSpPr>
            <a:spLocks noGrp="1"/>
          </p:cNvSpPr>
          <p:nvPr>
            <p:ph type="ctrTitle"/>
          </p:nvPr>
        </p:nvSpPr>
        <p:spPr>
          <a:xfrm>
            <a:off x="1085273" y="459359"/>
            <a:ext cx="8229600" cy="1470025"/>
          </a:xfrm>
        </p:spPr>
        <p:txBody>
          <a:bodyPr/>
          <a:lstStyle/>
          <a:p>
            <a:pPr eaLnBrk="1" hangingPunct="1"/>
            <a:r>
              <a:rPr lang="fi-FI" altLang="fi-FI" dirty="0"/>
              <a:t>KALEVALA</a:t>
            </a:r>
          </a:p>
        </p:txBody>
      </p:sp>
      <p:sp>
        <p:nvSpPr>
          <p:cNvPr id="36868" name="Suorakulmio 3">
            <a:extLst>
              <a:ext uri="{FF2B5EF4-FFF2-40B4-BE49-F238E27FC236}">
                <a16:creationId xmlns:a16="http://schemas.microsoft.com/office/drawing/2014/main" id="{0C1BD820-2758-3E30-65B5-D703508FF71B}"/>
              </a:ext>
            </a:extLst>
          </p:cNvPr>
          <p:cNvSpPr>
            <a:spLocks noChangeArrowheads="1"/>
          </p:cNvSpPr>
          <p:nvPr/>
        </p:nvSpPr>
        <p:spPr bwMode="auto">
          <a:xfrm>
            <a:off x="2279650" y="4397375"/>
            <a:ext cx="489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dirty="0">
                <a:latin typeface="Arial" panose="020B0604020202020204" pitchFamily="34" charset="0"/>
                <a:hlinkClick r:id="rId2"/>
              </a:rPr>
              <a:t>http://www.finlit.fi/kalevala/</a:t>
            </a:r>
            <a:endParaRPr lang="fi-FI" altLang="fi-FI" sz="1800" dirty="0">
              <a:latin typeface="Arial" panose="020B0604020202020204" pitchFamily="34" charset="0"/>
            </a:endParaRPr>
          </a:p>
        </p:txBody>
      </p:sp>
      <p:sp>
        <p:nvSpPr>
          <p:cNvPr id="36869" name="Suorakulmio 4">
            <a:extLst>
              <a:ext uri="{FF2B5EF4-FFF2-40B4-BE49-F238E27FC236}">
                <a16:creationId xmlns:a16="http://schemas.microsoft.com/office/drawing/2014/main" id="{1B62E8F1-4DF3-F44B-0D6D-B733B0187161}"/>
              </a:ext>
            </a:extLst>
          </p:cNvPr>
          <p:cNvSpPr>
            <a:spLocks noChangeArrowheads="1"/>
          </p:cNvSpPr>
          <p:nvPr/>
        </p:nvSpPr>
        <p:spPr bwMode="auto">
          <a:xfrm>
            <a:off x="1524000" y="5456982"/>
            <a:ext cx="647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dirty="0">
                <a:latin typeface="Arial" panose="020B0604020202020204" pitchFamily="34" charset="0"/>
                <a:hlinkClick r:id="rId3"/>
              </a:rPr>
              <a:t>http://www.kalevalaseura.fi/kalevalankankahilla/</a:t>
            </a:r>
            <a:endParaRPr lang="fi-FI" altLang="fi-FI" sz="1800" dirty="0">
              <a:latin typeface="Arial" panose="020B0604020202020204" pitchFamily="34" charset="0"/>
            </a:endParaRPr>
          </a:p>
        </p:txBody>
      </p:sp>
      <p:pic>
        <p:nvPicPr>
          <p:cNvPr id="36870" name="Picture 2" descr="https://encrypted-tbn0.gstatic.com/images?q=tbn:ANd9GcSlkFrU3amDku0y2N4SxD47nLEq2UhIVSlkoX38lflzIeCU8M3og6rZ8ctu">
            <a:extLst>
              <a:ext uri="{FF2B5EF4-FFF2-40B4-BE49-F238E27FC236}">
                <a16:creationId xmlns:a16="http://schemas.microsoft.com/office/drawing/2014/main" id="{372A6873-46BF-DDE2-1CFD-96200D648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1655618"/>
            <a:ext cx="4402479"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94BE624-397B-5572-2B47-C20A06ED9748}"/>
              </a:ext>
            </a:extLst>
          </p:cNvPr>
          <p:cNvPicPr>
            <a:picLocks noChangeAspect="1"/>
          </p:cNvPicPr>
          <p:nvPr/>
        </p:nvPicPr>
        <p:blipFill>
          <a:blip r:embed="rId2"/>
          <a:stretch>
            <a:fillRect/>
          </a:stretch>
        </p:blipFill>
        <p:spPr>
          <a:xfrm>
            <a:off x="1331913" y="333374"/>
            <a:ext cx="6014066" cy="4381356"/>
          </a:xfrm>
          <a:prstGeom prst="rect">
            <a:avLst/>
          </a:prstGeom>
        </p:spPr>
      </p:pic>
      <p:pic>
        <p:nvPicPr>
          <p:cNvPr id="1026" name="Picture 2" descr="Kullervo – Wikipedia">
            <a:extLst>
              <a:ext uri="{FF2B5EF4-FFF2-40B4-BE49-F238E27FC236}">
                <a16:creationId xmlns:a16="http://schemas.microsoft.com/office/drawing/2014/main" id="{599F9633-F86E-D8BC-0301-5FF98EF6D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603" y="333374"/>
            <a:ext cx="3257510" cy="60293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C5249DBB-CFA7-DEAA-C076-743444D7C4F3}"/>
              </a:ext>
            </a:extLst>
          </p:cNvPr>
          <p:cNvSpPr txBox="1"/>
          <p:nvPr/>
        </p:nvSpPr>
        <p:spPr>
          <a:xfrm>
            <a:off x="1550362" y="5314372"/>
            <a:ext cx="5577168" cy="461665"/>
          </a:xfrm>
          <a:prstGeom prst="rect">
            <a:avLst/>
          </a:prstGeom>
          <a:noFill/>
        </p:spPr>
        <p:txBody>
          <a:bodyPr wrap="none" rtlCol="0">
            <a:spAutoFit/>
          </a:bodyPr>
          <a:lstStyle/>
          <a:p>
            <a:r>
              <a:rPr lang="fi-FI" sz="2400" dirty="0">
                <a:solidFill>
                  <a:srgbClr val="00B050"/>
                </a:solidFill>
              </a:rPr>
              <a:t>Selvitä, millainen on Kullervon tarina!</a:t>
            </a:r>
          </a:p>
        </p:txBody>
      </p:sp>
    </p:spTree>
    <p:extLst>
      <p:ext uri="{BB962C8B-B14F-4D97-AF65-F5344CB8AC3E}">
        <p14:creationId xmlns:p14="http://schemas.microsoft.com/office/powerpoint/2010/main" val="186101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EBCF932-ED1E-6378-ACB9-A502CC8FF6BC}"/>
              </a:ext>
            </a:extLst>
          </p:cNvPr>
          <p:cNvSpPr>
            <a:spLocks noGrp="1"/>
          </p:cNvSpPr>
          <p:nvPr>
            <p:ph type="ctrTitle"/>
          </p:nvPr>
        </p:nvSpPr>
        <p:spPr>
          <a:xfrm>
            <a:off x="2381250" y="714375"/>
            <a:ext cx="7672388" cy="1600200"/>
          </a:xfrm>
        </p:spPr>
        <p:txBody>
          <a:bodyPr/>
          <a:lstStyle/>
          <a:p>
            <a:pPr eaLnBrk="1" hangingPunct="1"/>
            <a:r>
              <a:rPr lang="fi-FI" altLang="fi-FI" sz="5400"/>
              <a:t>Kansalliskirjailijamme Aleksis Kivi</a:t>
            </a:r>
          </a:p>
        </p:txBody>
      </p:sp>
      <p:sp>
        <p:nvSpPr>
          <p:cNvPr id="3075" name="Rectangle 3">
            <a:extLst>
              <a:ext uri="{FF2B5EF4-FFF2-40B4-BE49-F238E27FC236}">
                <a16:creationId xmlns:a16="http://schemas.microsoft.com/office/drawing/2014/main" id="{1E931D2B-60EA-CBD9-2B65-12E065509FE9}"/>
              </a:ext>
            </a:extLst>
          </p:cNvPr>
          <p:cNvSpPr>
            <a:spLocks noGrp="1" noChangeArrowheads="1"/>
          </p:cNvSpPr>
          <p:nvPr>
            <p:ph type="subTitle" idx="1"/>
          </p:nvPr>
        </p:nvSpPr>
        <p:spPr>
          <a:xfrm>
            <a:off x="2279650" y="3429001"/>
            <a:ext cx="2736850" cy="576263"/>
          </a:xfrm>
        </p:spPr>
        <p:txBody>
          <a:bodyPr rtlCol="0"/>
          <a:lstStyle/>
          <a:p>
            <a:pPr>
              <a:defRPr/>
            </a:pPr>
            <a:r>
              <a:rPr lang="fi-FI" altLang="fi-FI"/>
              <a:t>”Minä elän.”</a:t>
            </a:r>
          </a:p>
        </p:txBody>
      </p:sp>
      <p:pic>
        <p:nvPicPr>
          <p:cNvPr id="37892" name="Picture 6" descr="http://www.cartinafinland.fi/en/imagebank/image/34/34712/Aleksis+Kivi+daid+here+34712.jpg">
            <a:extLst>
              <a:ext uri="{FF2B5EF4-FFF2-40B4-BE49-F238E27FC236}">
                <a16:creationId xmlns:a16="http://schemas.microsoft.com/office/drawing/2014/main" id="{5C866939-267A-33AE-C740-1A55D1A0F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9" y="2924175"/>
            <a:ext cx="49942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7">
            <a:hlinkClick r:id="rId4"/>
            <a:extLst>
              <a:ext uri="{FF2B5EF4-FFF2-40B4-BE49-F238E27FC236}">
                <a16:creationId xmlns:a16="http://schemas.microsoft.com/office/drawing/2014/main" id="{90FD2660-7880-38B3-9F71-6D786CD1B689}"/>
              </a:ext>
            </a:extLst>
          </p:cNvPr>
          <p:cNvSpPr>
            <a:spLocks noChangeArrowheads="1"/>
          </p:cNvSpPr>
          <p:nvPr/>
        </p:nvSpPr>
        <p:spPr bwMode="auto">
          <a:xfrm>
            <a:off x="2473325" y="3671372"/>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i-FI" altLang="fi-FI"/>
          </a:p>
        </p:txBody>
      </p:sp>
      <p:sp>
        <p:nvSpPr>
          <p:cNvPr id="37894" name="Tekstiruutu 6">
            <a:extLst>
              <a:ext uri="{FF2B5EF4-FFF2-40B4-BE49-F238E27FC236}">
                <a16:creationId xmlns:a16="http://schemas.microsoft.com/office/drawing/2014/main" id="{7C80B6F9-F404-81CB-0AB9-7966F9CA6736}"/>
              </a:ext>
            </a:extLst>
          </p:cNvPr>
          <p:cNvSpPr txBox="1">
            <a:spLocks noChangeArrowheads="1"/>
          </p:cNvSpPr>
          <p:nvPr/>
        </p:nvSpPr>
        <p:spPr bwMode="auto">
          <a:xfrm>
            <a:off x="4872039" y="6381750"/>
            <a:ext cx="315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i-FI" altLang="fi-FI"/>
              <a:t>Kuolinmökki Tuusulanjärvellä</a:t>
            </a:r>
          </a:p>
        </p:txBody>
      </p:sp>
      <p:pic>
        <p:nvPicPr>
          <p:cNvPr id="37895" name="Picture 9" descr="http://www.kielikukkanen.fi/i/1009_004.jpg">
            <a:extLst>
              <a:ext uri="{FF2B5EF4-FFF2-40B4-BE49-F238E27FC236}">
                <a16:creationId xmlns:a16="http://schemas.microsoft.com/office/drawing/2014/main" id="{F2DE4782-324F-A600-A9D4-D90652F01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4270376"/>
            <a:ext cx="19050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EBEE489-0C75-3FD8-2827-74C3E2A61B0D}"/>
              </a:ext>
            </a:extLst>
          </p:cNvPr>
          <p:cNvPicPr>
            <a:picLocks noChangeAspect="1"/>
          </p:cNvPicPr>
          <p:nvPr/>
        </p:nvPicPr>
        <p:blipFill>
          <a:blip r:embed="rId2"/>
          <a:stretch>
            <a:fillRect/>
          </a:stretch>
        </p:blipFill>
        <p:spPr>
          <a:xfrm>
            <a:off x="571059" y="885443"/>
            <a:ext cx="6356215" cy="4719490"/>
          </a:xfrm>
          <a:prstGeom prst="rect">
            <a:avLst/>
          </a:prstGeom>
        </p:spPr>
      </p:pic>
      <p:sp>
        <p:nvSpPr>
          <p:cNvPr id="4" name="Tekstiruutu 3">
            <a:extLst>
              <a:ext uri="{FF2B5EF4-FFF2-40B4-BE49-F238E27FC236}">
                <a16:creationId xmlns:a16="http://schemas.microsoft.com/office/drawing/2014/main" id="{2F981DA5-C84A-FE36-23C9-819138ADCA41}"/>
              </a:ext>
            </a:extLst>
          </p:cNvPr>
          <p:cNvSpPr txBox="1"/>
          <p:nvPr/>
        </p:nvSpPr>
        <p:spPr>
          <a:xfrm>
            <a:off x="7112000" y="1021093"/>
            <a:ext cx="4257964" cy="4524315"/>
          </a:xfrm>
          <a:prstGeom prst="rect">
            <a:avLst/>
          </a:prstGeom>
          <a:noFill/>
        </p:spPr>
        <p:txBody>
          <a:bodyPr wrap="square">
            <a:spAutoFit/>
          </a:bodyPr>
          <a:lstStyle/>
          <a:p>
            <a:pPr algn="l"/>
            <a:r>
              <a:rPr lang="fi-FI" i="1" dirty="0">
                <a:latin typeface="Source Sans Pro" panose="020B0503030403020204" pitchFamily="34" charset="0"/>
              </a:rPr>
              <a:t>Seitsemän veljestä </a:t>
            </a:r>
            <a:r>
              <a:rPr lang="fi-FI" b="0" i="1" dirty="0">
                <a:effectLst/>
                <a:latin typeface="Source Sans Pro" panose="020B0503030403020204" pitchFamily="34" charset="0"/>
              </a:rPr>
              <a:t> </a:t>
            </a:r>
            <a:r>
              <a:rPr lang="fi-FI" b="0" i="0" dirty="0">
                <a:effectLst/>
                <a:latin typeface="Source Sans Pro" panose="020B0503030403020204" pitchFamily="34" charset="0"/>
              </a:rPr>
              <a:t>on ensimmäinen suomenkielinen romaani ja vaikutti merkittävästi myöhempään suomalaiseen proosaan. Kivi kirjoitti suomeksi myös näytelmiä ja lyriikkaa osoittaen näin, että suomen kielellä voi kirjoittaa nykyaikaista kirjallisuutta. </a:t>
            </a:r>
          </a:p>
          <a:p>
            <a:pPr algn="l"/>
            <a:endParaRPr lang="fi-FI" b="0" i="0" dirty="0">
              <a:effectLst/>
              <a:latin typeface="Source Sans Pro" panose="020B0503030403020204" pitchFamily="34" charset="0"/>
            </a:endParaRPr>
          </a:p>
          <a:p>
            <a:pPr algn="l"/>
            <a:r>
              <a:rPr lang="fi-FI" b="0" i="0" dirty="0">
                <a:effectLst/>
                <a:latin typeface="Source Sans Pro" panose="020B0503030403020204" pitchFamily="34" charset="0"/>
              </a:rPr>
              <a:t>Kansan parissa varttuneen Kiven käsitys kansasta ei ole yhtä ihanteellinen kuin ruotsinkielisten oppineiden. </a:t>
            </a:r>
            <a:r>
              <a:rPr lang="fi-FI" b="0" i="1" dirty="0">
                <a:effectLst/>
                <a:latin typeface="Source Sans Pro" panose="020B0503030403020204" pitchFamily="34" charset="0"/>
              </a:rPr>
              <a:t>Seitsemässä veljeksessä </a:t>
            </a:r>
            <a:r>
              <a:rPr lang="fi-FI" b="0" i="0" dirty="0">
                <a:effectLst/>
                <a:latin typeface="Source Sans Pro" panose="020B0503030403020204" pitchFamily="34" charset="0"/>
              </a:rPr>
              <a:t>on jo romantiikan jälkeen tulevan </a:t>
            </a:r>
            <a:r>
              <a:rPr lang="fi-FI" b="0" i="0" dirty="0">
                <a:solidFill>
                  <a:schemeClr val="bg2"/>
                </a:solidFill>
                <a:effectLst/>
                <a:highlight>
                  <a:srgbClr val="FFFF00"/>
                </a:highlight>
                <a:latin typeface="Source Sans Pro" panose="020B0503030403020204" pitchFamily="34" charset="0"/>
              </a:rPr>
              <a:t>realismin piirteitä </a:t>
            </a:r>
            <a:r>
              <a:rPr lang="fi-FI" b="0" i="0" dirty="0">
                <a:effectLst/>
                <a:latin typeface="Source Sans Pro" panose="020B0503030403020204" pitchFamily="34" charset="0"/>
              </a:rPr>
              <a:t>– huumorilla höystettynä. Romaanin loppu on kuitenkin romantiikan aikakauden mukaisesti sovinnollinen. </a:t>
            </a:r>
          </a:p>
        </p:txBody>
      </p:sp>
    </p:spTree>
    <p:extLst>
      <p:ext uri="{BB962C8B-B14F-4D97-AF65-F5344CB8AC3E}">
        <p14:creationId xmlns:p14="http://schemas.microsoft.com/office/powerpoint/2010/main" val="6519180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descr="http://studythings.files.wordpress.com/2012/03/800px-gallen_kallela_the_aino_triptych.jpg">
            <a:extLst>
              <a:ext uri="{FF2B5EF4-FFF2-40B4-BE49-F238E27FC236}">
                <a16:creationId xmlns:a16="http://schemas.microsoft.com/office/drawing/2014/main" id="{1A624F5D-E44F-8717-A570-45C834FE3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132" y="1136506"/>
            <a:ext cx="9183282" cy="439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kstikehys 5">
            <a:extLst>
              <a:ext uri="{FF2B5EF4-FFF2-40B4-BE49-F238E27FC236}">
                <a16:creationId xmlns:a16="http://schemas.microsoft.com/office/drawing/2014/main" id="{F7D02893-C3EB-4654-E750-8AE945A8603E}"/>
              </a:ext>
            </a:extLst>
          </p:cNvPr>
          <p:cNvSpPr txBox="1">
            <a:spLocks noChangeArrowheads="1"/>
          </p:cNvSpPr>
          <p:nvPr/>
        </p:nvSpPr>
        <p:spPr bwMode="auto">
          <a:xfrm>
            <a:off x="4210917" y="5917168"/>
            <a:ext cx="3959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dirty="0"/>
              <a:t>Gallen-Kallela: Aino-triptyykki, 1891</a:t>
            </a:r>
          </a:p>
        </p:txBody>
      </p:sp>
      <p:sp>
        <p:nvSpPr>
          <p:cNvPr id="2" name="Tekstiruutu 1">
            <a:extLst>
              <a:ext uri="{FF2B5EF4-FFF2-40B4-BE49-F238E27FC236}">
                <a16:creationId xmlns:a16="http://schemas.microsoft.com/office/drawing/2014/main" id="{5BF1A53D-7773-B450-C0F0-BB4FBE4FF8FC}"/>
              </a:ext>
            </a:extLst>
          </p:cNvPr>
          <p:cNvSpPr txBox="1"/>
          <p:nvPr/>
        </p:nvSpPr>
        <p:spPr>
          <a:xfrm>
            <a:off x="7075055" y="382155"/>
            <a:ext cx="4727576" cy="369332"/>
          </a:xfrm>
          <a:prstGeom prst="rect">
            <a:avLst/>
          </a:prstGeom>
          <a:noFill/>
        </p:spPr>
        <p:txBody>
          <a:bodyPr wrap="none" rtlCol="0">
            <a:spAutoFit/>
          </a:bodyPr>
          <a:lstStyle/>
          <a:p>
            <a:r>
              <a:rPr lang="fi-FI" dirty="0"/>
              <a:t>Ns. Aino-myytistä on tehtävä digivihossa!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a:extLst>
              <a:ext uri="{FF2B5EF4-FFF2-40B4-BE49-F238E27FC236}">
                <a16:creationId xmlns:a16="http://schemas.microsoft.com/office/drawing/2014/main" id="{7F611009-3A68-A21D-0E8D-3AB9A7C85262}"/>
              </a:ext>
            </a:extLst>
          </p:cNvPr>
          <p:cNvSpPr>
            <a:spLocks noGrp="1"/>
          </p:cNvSpPr>
          <p:nvPr>
            <p:ph type="title"/>
          </p:nvPr>
        </p:nvSpPr>
        <p:spPr>
          <a:xfrm>
            <a:off x="838200" y="403945"/>
            <a:ext cx="10515600" cy="1325563"/>
          </a:xfrm>
        </p:spPr>
        <p:txBody>
          <a:bodyPr/>
          <a:lstStyle/>
          <a:p>
            <a:pPr eaLnBrk="1" hangingPunct="1"/>
            <a:r>
              <a:rPr lang="fi-FI" altLang="fi-FI" dirty="0">
                <a:solidFill>
                  <a:srgbClr val="7B9899"/>
                </a:solidFill>
              </a:rPr>
              <a:t>Romantiikka aatevirtauksena Suomessa</a:t>
            </a:r>
          </a:p>
        </p:txBody>
      </p:sp>
      <p:sp>
        <p:nvSpPr>
          <p:cNvPr id="28675" name="Sisällön paikkamerkki 2">
            <a:extLst>
              <a:ext uri="{FF2B5EF4-FFF2-40B4-BE49-F238E27FC236}">
                <a16:creationId xmlns:a16="http://schemas.microsoft.com/office/drawing/2014/main" id="{7BD2EFDE-F7CA-E1F3-EC5A-09C2A68E057C}"/>
              </a:ext>
            </a:extLst>
          </p:cNvPr>
          <p:cNvSpPr>
            <a:spLocks noGrp="1"/>
          </p:cNvSpPr>
          <p:nvPr>
            <p:ph sz="quarter" idx="1"/>
          </p:nvPr>
        </p:nvSpPr>
        <p:spPr>
          <a:xfrm>
            <a:off x="363969" y="1920875"/>
            <a:ext cx="7013576" cy="4572000"/>
          </a:xfrm>
        </p:spPr>
        <p:txBody>
          <a:bodyPr>
            <a:normAutofit fontScale="92500" lnSpcReduction="20000"/>
          </a:bodyPr>
          <a:lstStyle/>
          <a:p>
            <a:r>
              <a:rPr lang="fi-FI" altLang="fi-FI" dirty="0"/>
              <a:t>Suomi osa Ruotsia, v. 1809 osaksi </a:t>
            </a:r>
            <a:r>
              <a:rPr lang="fi-FI" altLang="fi-FI" b="1" dirty="0"/>
              <a:t>Venäjää</a:t>
            </a:r>
            <a:r>
              <a:rPr lang="fi-FI" altLang="fi-FI" dirty="0"/>
              <a:t>: autonomia</a:t>
            </a:r>
          </a:p>
          <a:p>
            <a:pPr eaLnBrk="1" hangingPunct="1"/>
            <a:r>
              <a:rPr lang="fi-FI" altLang="fi-FI" dirty="0">
                <a:solidFill>
                  <a:srgbClr val="FF0000"/>
                </a:solidFill>
              </a:rPr>
              <a:t>Kansallisvaltioaate syntyy romantiikan aikana</a:t>
            </a:r>
          </a:p>
          <a:p>
            <a:pPr eaLnBrk="1" hangingPunct="1"/>
            <a:r>
              <a:rPr lang="fi-FI" altLang="fi-FI" dirty="0"/>
              <a:t>Tavoitteina mm. suomen kielen, historian ja perinteiden vaaliminen, kansanrunouden keruu</a:t>
            </a:r>
          </a:p>
          <a:p>
            <a:pPr eaLnBrk="1" hangingPunct="1"/>
            <a:r>
              <a:rPr lang="fi-FI" altLang="fi-FI" dirty="0"/>
              <a:t>Isänmaallisuuden korostaminen</a:t>
            </a:r>
          </a:p>
          <a:p>
            <a:pPr eaLnBrk="1" hangingPunct="1"/>
            <a:r>
              <a:rPr lang="fi-FI" altLang="fi-FI" dirty="0"/>
              <a:t>Romantiikan aikana syntyy kirjallisuutemme merkkiteoksia, joiden avulla synnytetään </a:t>
            </a:r>
            <a:r>
              <a:rPr lang="fi-FI" altLang="fi-FI" dirty="0">
                <a:solidFill>
                  <a:srgbClr val="FF0000"/>
                </a:solidFill>
              </a:rPr>
              <a:t>ihanteellista kuvaa kansastamme ja maastamme</a:t>
            </a:r>
          </a:p>
          <a:p>
            <a:pPr eaLnBrk="1" hangingPunct="1">
              <a:buFont typeface="Wingdings 2" panose="05020102010507070707" pitchFamily="18" charset="2"/>
              <a:buNone/>
            </a:pPr>
            <a:endParaRPr lang="fi-FI" altLang="fi-FI" dirty="0"/>
          </a:p>
        </p:txBody>
      </p:sp>
      <p:pic>
        <p:nvPicPr>
          <p:cNvPr id="28676" name="Picture 2" descr="http://t0.gstatic.com/images?q=tbn:ANd9GcTtceiWOgLiWqttzx_JSqgAJfpZmrn9M3TsyI38_3Yg48PZ8glKxw">
            <a:extLst>
              <a:ext uri="{FF2B5EF4-FFF2-40B4-BE49-F238E27FC236}">
                <a16:creationId xmlns:a16="http://schemas.microsoft.com/office/drawing/2014/main" id="{FF0DD70E-D6FF-7E6F-15A2-DD5DBCDEF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545" y="1729508"/>
            <a:ext cx="4337340" cy="28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a:extLst>
              <a:ext uri="{FF2B5EF4-FFF2-40B4-BE49-F238E27FC236}">
                <a16:creationId xmlns:a16="http://schemas.microsoft.com/office/drawing/2014/main" id="{151CD6C6-B36D-AF6D-6AF8-B2586ED955FD}"/>
              </a:ext>
            </a:extLst>
          </p:cNvPr>
          <p:cNvSpPr>
            <a:spLocks noGrp="1"/>
          </p:cNvSpPr>
          <p:nvPr>
            <p:ph type="title"/>
          </p:nvPr>
        </p:nvSpPr>
        <p:spPr>
          <a:xfrm>
            <a:off x="598055" y="263741"/>
            <a:ext cx="10515600" cy="1325563"/>
          </a:xfrm>
        </p:spPr>
        <p:txBody>
          <a:bodyPr/>
          <a:lstStyle/>
          <a:p>
            <a:pPr eaLnBrk="1" hangingPunct="1"/>
            <a:r>
              <a:rPr lang="fi-FI" altLang="fi-FI" dirty="0">
                <a:solidFill>
                  <a:srgbClr val="7B9899"/>
                </a:solidFill>
              </a:rPr>
              <a:t>Vaiheita ja saavutuksia 1</a:t>
            </a:r>
          </a:p>
        </p:txBody>
      </p:sp>
      <p:sp>
        <p:nvSpPr>
          <p:cNvPr id="27651" name="Sisällön paikkamerkki 2">
            <a:extLst>
              <a:ext uri="{FF2B5EF4-FFF2-40B4-BE49-F238E27FC236}">
                <a16:creationId xmlns:a16="http://schemas.microsoft.com/office/drawing/2014/main" id="{53B51F85-9F81-597E-2823-44D2E591EBF8}"/>
              </a:ext>
            </a:extLst>
          </p:cNvPr>
          <p:cNvSpPr>
            <a:spLocks noGrp="1"/>
          </p:cNvSpPr>
          <p:nvPr>
            <p:ph sz="quarter" idx="1"/>
          </p:nvPr>
        </p:nvSpPr>
        <p:spPr>
          <a:xfrm>
            <a:off x="735735" y="1690688"/>
            <a:ext cx="7770813" cy="4572000"/>
          </a:xfrm>
        </p:spPr>
        <p:txBody>
          <a:bodyPr>
            <a:normAutofit fontScale="85000" lnSpcReduction="20000"/>
          </a:bodyPr>
          <a:lstStyle/>
          <a:p>
            <a:pPr eaLnBrk="1" hangingPunct="1">
              <a:buFont typeface="Wingdings 2" panose="05020102010507070707" pitchFamily="18" charset="2"/>
              <a:buNone/>
              <a:defRPr/>
            </a:pPr>
            <a:r>
              <a:rPr lang="fi-FI" altLang="fi-FI" b="1" dirty="0"/>
              <a:t>Turun romantiikka</a:t>
            </a:r>
          </a:p>
          <a:p>
            <a:pPr eaLnBrk="1" hangingPunct="1">
              <a:buFont typeface="Wingdings" panose="05000000000000000000" pitchFamily="2" charset="2"/>
              <a:buChar char="§"/>
              <a:defRPr/>
            </a:pPr>
            <a:r>
              <a:rPr lang="fi-FI" altLang="fi-FI" dirty="0">
                <a:solidFill>
                  <a:srgbClr val="FF0000"/>
                </a:solidFill>
              </a:rPr>
              <a:t>Fennomania</a:t>
            </a:r>
            <a:r>
              <a:rPr lang="fi-FI" altLang="fi-FI" dirty="0"/>
              <a:t> eli suomalaisuusaate syntyy</a:t>
            </a:r>
          </a:p>
          <a:p>
            <a:pPr eaLnBrk="1" hangingPunct="1">
              <a:buFont typeface="Wingdings" panose="05000000000000000000" pitchFamily="2" charset="2"/>
              <a:buChar char="§"/>
              <a:defRPr/>
            </a:pPr>
            <a:r>
              <a:rPr lang="fi-FI" altLang="fi-FI" dirty="0"/>
              <a:t>Herätellään kansallisuusaatetta</a:t>
            </a:r>
          </a:p>
          <a:p>
            <a:pPr eaLnBrk="1" hangingPunct="1">
              <a:buFont typeface="Wingdings" panose="05000000000000000000" pitchFamily="2" charset="2"/>
              <a:buChar char="§"/>
              <a:defRPr/>
            </a:pPr>
            <a:r>
              <a:rPr lang="fi-FI" altLang="fi-FI" dirty="0"/>
              <a:t>Turun palo 1827</a:t>
            </a:r>
          </a:p>
          <a:p>
            <a:pPr marL="0" indent="0">
              <a:buNone/>
              <a:defRPr/>
            </a:pPr>
            <a:r>
              <a:rPr lang="fi-FI" altLang="fi-FI" b="1" dirty="0"/>
              <a:t>Helsingin romantiikka</a:t>
            </a:r>
          </a:p>
          <a:p>
            <a:pPr eaLnBrk="1" hangingPunct="1">
              <a:buFont typeface="Wingdings" panose="05000000000000000000" pitchFamily="2" charset="2"/>
              <a:buChar char="§"/>
              <a:defRPr/>
            </a:pPr>
            <a:r>
              <a:rPr lang="fi-FI" altLang="fi-FI" dirty="0"/>
              <a:t>Lauantaiseura: Runeberg, Lönnrot, Snellman, Topelius (nuorempi)</a:t>
            </a:r>
          </a:p>
          <a:p>
            <a:pPr eaLnBrk="1" hangingPunct="1">
              <a:buFont typeface="Wingdings" panose="05000000000000000000" pitchFamily="2" charset="2"/>
              <a:buChar char="§"/>
              <a:defRPr/>
            </a:pPr>
            <a:r>
              <a:rPr lang="fi-FI" altLang="fi-FI" dirty="0"/>
              <a:t>SKS perustetaan (mm. Kansanrunousarkisto)</a:t>
            </a:r>
          </a:p>
          <a:p>
            <a:pPr eaLnBrk="1" hangingPunct="1">
              <a:buFont typeface="Wingdings" panose="05000000000000000000" pitchFamily="2" charset="2"/>
              <a:buChar char="§"/>
              <a:defRPr/>
            </a:pPr>
            <a:r>
              <a:rPr lang="fi-FI" altLang="fi-FI" dirty="0">
                <a:solidFill>
                  <a:schemeClr val="accent2"/>
                </a:solidFill>
              </a:rPr>
              <a:t>Kalevala 1835</a:t>
            </a:r>
          </a:p>
          <a:p>
            <a:pPr eaLnBrk="1" hangingPunct="1">
              <a:buFont typeface="Wingdings" panose="05000000000000000000" pitchFamily="2" charset="2"/>
              <a:buChar char="§"/>
              <a:defRPr/>
            </a:pPr>
            <a:r>
              <a:rPr lang="fi-FI" altLang="fi-FI" dirty="0"/>
              <a:t>Runebergin Vänrikki Stoolin tarinat</a:t>
            </a:r>
          </a:p>
          <a:p>
            <a:pPr eaLnBrk="1" hangingPunct="1">
              <a:buFont typeface="Wingdings" panose="05000000000000000000" pitchFamily="2" charset="2"/>
              <a:buChar char="§"/>
              <a:defRPr/>
            </a:pPr>
            <a:r>
              <a:rPr lang="fi-FI" altLang="fi-FI" dirty="0"/>
              <a:t>Topeliuksen runoutta ja satuja</a:t>
            </a:r>
          </a:p>
          <a:p>
            <a:pPr eaLnBrk="1" hangingPunct="1">
              <a:buFont typeface="Wingdings 2" panose="05020102010507070707" pitchFamily="18" charset="2"/>
              <a:buNone/>
              <a:defRPr/>
            </a:pPr>
            <a:endParaRPr lang="fi-FI" altLang="fi-FI" dirty="0"/>
          </a:p>
          <a:p>
            <a:pPr eaLnBrk="1" hangingPunct="1">
              <a:buFont typeface="Wingdings 2" panose="05020102010507070707" pitchFamily="18" charset="2"/>
              <a:buNone/>
              <a:defRPr/>
            </a:pPr>
            <a:endParaRPr lang="fi-FI" altLang="fi-FI" dirty="0"/>
          </a:p>
        </p:txBody>
      </p:sp>
      <p:pic>
        <p:nvPicPr>
          <p:cNvPr id="29700" name="Picture 2" descr="http://oulu.ouka.fi/kirjasto/kirjailijat/berg/palo.gif">
            <a:extLst>
              <a:ext uri="{FF2B5EF4-FFF2-40B4-BE49-F238E27FC236}">
                <a16:creationId xmlns:a16="http://schemas.microsoft.com/office/drawing/2014/main" id="{F98D2049-DB49-2098-F2F4-A406F1A6A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117" y="180542"/>
            <a:ext cx="4649829" cy="302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595680CD-C8AA-2C4D-D247-37B487067B61}"/>
              </a:ext>
            </a:extLst>
          </p:cNvPr>
          <p:cNvSpPr txBox="1"/>
          <p:nvPr/>
        </p:nvSpPr>
        <p:spPr>
          <a:xfrm>
            <a:off x="7583055" y="4821382"/>
            <a:ext cx="4488872" cy="1200329"/>
          </a:xfrm>
          <a:prstGeom prst="rect">
            <a:avLst/>
          </a:prstGeom>
          <a:noFill/>
        </p:spPr>
        <p:txBody>
          <a:bodyPr wrap="square" rtlCol="0">
            <a:spAutoFit/>
          </a:bodyPr>
          <a:lstStyle/>
          <a:p>
            <a:r>
              <a:rPr lang="fi-FI" dirty="0"/>
              <a:t>Kansallisromantikot ajattelivat, että kansanrunouden avulla kansalle voidaan luoda yhtenäinen, omaleimainen kunniakas menneisyys.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orakulmio 2">
            <a:extLst>
              <a:ext uri="{FF2B5EF4-FFF2-40B4-BE49-F238E27FC236}">
                <a16:creationId xmlns:a16="http://schemas.microsoft.com/office/drawing/2014/main" id="{60B334B6-8FE2-7566-7102-8B2F90F7F65F}"/>
              </a:ext>
            </a:extLst>
          </p:cNvPr>
          <p:cNvSpPr>
            <a:spLocks noChangeArrowheads="1"/>
          </p:cNvSpPr>
          <p:nvPr/>
        </p:nvSpPr>
        <p:spPr bwMode="auto">
          <a:xfrm>
            <a:off x="1809751" y="1500188"/>
            <a:ext cx="76438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 typeface="Wingdings" panose="05000000000000000000" pitchFamily="2" charset="2"/>
              <a:buChar char="§"/>
            </a:pPr>
            <a:r>
              <a:rPr lang="fi-FI" altLang="fi-FI" sz="3200"/>
              <a:t>Snellmanin </a:t>
            </a:r>
            <a:r>
              <a:rPr lang="fi-FI" altLang="fi-FI" sz="3200" i="1"/>
              <a:t>Saima</a:t>
            </a:r>
            <a:r>
              <a:rPr lang="fi-FI" altLang="fi-FI" sz="3200"/>
              <a:t>-lehti</a:t>
            </a:r>
          </a:p>
          <a:p>
            <a:pPr eaLnBrk="1" hangingPunct="1">
              <a:spcBef>
                <a:spcPct val="0"/>
              </a:spcBef>
              <a:buClrTx/>
              <a:buSzTx/>
              <a:buFont typeface="Wingdings" panose="05000000000000000000" pitchFamily="2" charset="2"/>
              <a:buChar char="§"/>
            </a:pPr>
            <a:r>
              <a:rPr lang="fi-FI" altLang="fi-FI" sz="3200"/>
              <a:t>Suomen kielelle virallinen asema (1863)</a:t>
            </a:r>
          </a:p>
          <a:p>
            <a:pPr eaLnBrk="1" hangingPunct="1">
              <a:spcBef>
                <a:spcPct val="0"/>
              </a:spcBef>
              <a:buClrTx/>
              <a:buSzTx/>
              <a:buFont typeface="Wingdings" panose="05000000000000000000" pitchFamily="2" charset="2"/>
              <a:buChar char="§"/>
            </a:pPr>
            <a:r>
              <a:rPr lang="fi-FI" altLang="fi-FI" sz="3200"/>
              <a:t>Suomenkielisiä uusia </a:t>
            </a:r>
            <a:r>
              <a:rPr lang="fi-FI" altLang="fi-FI" sz="3200">
                <a:solidFill>
                  <a:srgbClr val="FF0000"/>
                </a:solidFill>
              </a:rPr>
              <a:t>sanomalehtiä </a:t>
            </a:r>
            <a:r>
              <a:rPr lang="fi-FI" altLang="fi-FI" sz="3200"/>
              <a:t>(</a:t>
            </a:r>
            <a:r>
              <a:rPr lang="fi-FI" altLang="fi-FI" sz="3200" i="1"/>
              <a:t>Kanava, Suometar, Maamiehen Ystävä</a:t>
            </a:r>
            <a:r>
              <a:rPr lang="fi-FI" altLang="fi-FI" sz="3200"/>
              <a:t>)</a:t>
            </a:r>
          </a:p>
          <a:p>
            <a:pPr eaLnBrk="1" hangingPunct="1">
              <a:spcBef>
                <a:spcPct val="0"/>
              </a:spcBef>
              <a:buClrTx/>
              <a:buSzTx/>
              <a:buFont typeface="Wingdings" panose="05000000000000000000" pitchFamily="2" charset="2"/>
              <a:buChar char="§"/>
            </a:pPr>
            <a:r>
              <a:rPr lang="fi-FI" altLang="fi-FI" sz="3200">
                <a:solidFill>
                  <a:srgbClr val="FF0000"/>
                </a:solidFill>
              </a:rPr>
              <a:t>Kouluja</a:t>
            </a:r>
            <a:r>
              <a:rPr lang="fi-FI" altLang="fi-FI" sz="3200"/>
              <a:t> perustetaan</a:t>
            </a:r>
          </a:p>
          <a:p>
            <a:pPr eaLnBrk="1" hangingPunct="1">
              <a:spcBef>
                <a:spcPct val="0"/>
              </a:spcBef>
              <a:buClrTx/>
              <a:buSzTx/>
              <a:buFont typeface="Wingdings" panose="05000000000000000000" pitchFamily="2" charset="2"/>
              <a:buChar char="§"/>
            </a:pPr>
            <a:r>
              <a:rPr lang="fi-FI" altLang="fi-FI" sz="3200"/>
              <a:t>Syntyy suomalainen </a:t>
            </a:r>
          </a:p>
          <a:p>
            <a:pPr eaLnBrk="1" hangingPunct="1">
              <a:spcBef>
                <a:spcPct val="0"/>
              </a:spcBef>
              <a:buClrTx/>
              <a:buSzTx/>
              <a:buFontTx/>
              <a:buNone/>
            </a:pPr>
            <a:r>
              <a:rPr lang="fi-FI" altLang="fi-FI" sz="3200"/>
              <a:t>teatteri</a:t>
            </a:r>
          </a:p>
        </p:txBody>
      </p:sp>
      <p:sp>
        <p:nvSpPr>
          <p:cNvPr id="30723" name="Otsikko 1">
            <a:extLst>
              <a:ext uri="{FF2B5EF4-FFF2-40B4-BE49-F238E27FC236}">
                <a16:creationId xmlns:a16="http://schemas.microsoft.com/office/drawing/2014/main" id="{139225FF-8105-38CD-0BE9-1A8A355FA7F8}"/>
              </a:ext>
            </a:extLst>
          </p:cNvPr>
          <p:cNvSpPr>
            <a:spLocks noGrp="1"/>
          </p:cNvSpPr>
          <p:nvPr>
            <p:ph type="title"/>
          </p:nvPr>
        </p:nvSpPr>
        <p:spPr>
          <a:xfrm>
            <a:off x="1809751" y="604761"/>
            <a:ext cx="6501384" cy="671668"/>
          </a:xfrm>
        </p:spPr>
        <p:txBody>
          <a:bodyPr>
            <a:normAutofit fontScale="90000"/>
          </a:bodyPr>
          <a:lstStyle/>
          <a:p>
            <a:pPr eaLnBrk="1" hangingPunct="1"/>
            <a:r>
              <a:rPr lang="fi-FI" altLang="fi-FI" dirty="0"/>
              <a:t>Vaiheita ja saavutuksia 2</a:t>
            </a:r>
          </a:p>
        </p:txBody>
      </p:sp>
      <p:pic>
        <p:nvPicPr>
          <p:cNvPr id="30724" name="Picture 2" descr="http://www.kultamuseo.fi/museo/media/hinnasto/kultakenttien%20koulu.jpg">
            <a:extLst>
              <a:ext uri="{FF2B5EF4-FFF2-40B4-BE49-F238E27FC236}">
                <a16:creationId xmlns:a16="http://schemas.microsoft.com/office/drawing/2014/main" id="{EBB25D27-48E5-9574-C621-E5F5EB610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273" y="3409874"/>
            <a:ext cx="3766560" cy="256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kstikehys 5">
            <a:extLst>
              <a:ext uri="{FF2B5EF4-FFF2-40B4-BE49-F238E27FC236}">
                <a16:creationId xmlns:a16="http://schemas.microsoft.com/office/drawing/2014/main" id="{D648524F-1670-76EB-B1FA-79DB3289A58F}"/>
              </a:ext>
            </a:extLst>
          </p:cNvPr>
          <p:cNvSpPr txBox="1">
            <a:spLocks noChangeArrowheads="1"/>
          </p:cNvSpPr>
          <p:nvPr/>
        </p:nvSpPr>
        <p:spPr bwMode="auto">
          <a:xfrm>
            <a:off x="2166938" y="5500689"/>
            <a:ext cx="440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a:solidFill>
                  <a:srgbClr val="FF0000"/>
                </a:solidFill>
              </a:rPr>
              <a:t>Väkiluku Suomessa 1850 noin 1 650 000</a:t>
            </a:r>
            <a:r>
              <a:rPr lang="fi-FI" altLang="fi-FI" sz="1800"/>
              <a:t>.</a:t>
            </a:r>
          </a:p>
        </p:txBody>
      </p:sp>
      <p:sp>
        <p:nvSpPr>
          <p:cNvPr id="30726" name="Suorakulmio 6">
            <a:extLst>
              <a:ext uri="{FF2B5EF4-FFF2-40B4-BE49-F238E27FC236}">
                <a16:creationId xmlns:a16="http://schemas.microsoft.com/office/drawing/2014/main" id="{498022F0-03CD-810A-FBA3-1E084AC17565}"/>
              </a:ext>
            </a:extLst>
          </p:cNvPr>
          <p:cNvSpPr>
            <a:spLocks noChangeArrowheads="1"/>
          </p:cNvSpPr>
          <p:nvPr/>
        </p:nvSpPr>
        <p:spPr bwMode="auto">
          <a:xfrm>
            <a:off x="1809751" y="6092031"/>
            <a:ext cx="714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dirty="0">
                <a:solidFill>
                  <a:srgbClr val="00B050"/>
                </a:solidFill>
              </a:rPr>
              <a:t>Jo Kaarle IX:n aikana sisällytettiin vuoden 1686 kirkkolakiin vaatimus yleisestä lukutaidosta.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6" descr="data:image/jpeg;base64,/9j/4AAQSkZJRgABAQAAAQABAAD/2wCEAAkGBhQSERUUEhQWFBMWGSAaGRcYGCAbGxwcHBoaGx0fIyAdIichHB4kHiAeHy8gIycqLCwtIB4xNzUqNyYsLSkBCQoKBQUFDQUFDSkYEhgpKSkpKSkpKSkpKSkpKSkpKSkpKSkpKSkpKSkpKSkpKSkpKSkpKSkpKSkpKSkpKSkpKf/AABEIAMgAoAMBIgACEQEDEQH/xAAbAAABBQEBAAAAAAAAAAAAAAAFAAECAwQGB//EAEoQAAIBAwMCBAIHAgoGCgMAAAECEQMSIQAEMSJBBRNRYTJxBhQjM0KBkSShBxUWNENSU2JywZOx0dLh8ERUVYKDkqPC0/EXZHP/xAAUAQEAAAAAAAAAAAAAAAAAAAAA/8QAFBEBAAAAAAAAAAAAAAAAAAAAAP/aAAwDAQACEQMRAD8A9spUyC5PBMj9AP8AWNW6iedZaHi9J6lSmry9L4xBxwe49xxoNmlqujXDqrIQysAQfUESD+mrDoFpjp9cB/CjvN1SfaVKVKvW2aOzblNuxDnC2TaQ1o6jHBjMaDvxpa4v+Drx+jvDXq7fcVKlHoUUas30SLywkk3BpEGT8JE4xi/hU8SbyKwo7jyKm2pisLathZi2FgEFhYr49WXQeg6Wh/gPiy7rbUdwnw1UVwPSRJH5GR+WuJ27M30jq0PMq+Sm1FXy/NezzC69UXR3440Ho2lrzb+E6rX27fW9tUqr9W8qrVpK7WVKZqFWBWYGFHA4nVH04+klSo+xba1qiUq26pUvs2tvWoL6hMexRR6EPoPUNLWWo60KRZmaympJJNxhQScnJOuI8H8d3NLxcbbdVC1PdbcVaSmISqpmpTUgZAE8zgL66D0HS0w0tA+lpaYDQK3jT6WloM++pOyEU38t+zWhoznB5xoXS8K3Q/6RTz8X7OBPrw2im/ZxTY0lVqgU2hjCkxgEiSB7wdchS+lW/IB8vw+GyP2xhI4PNL1xoOj2Owr02WaqGmMWLSCCI+ZjOdFNca30l34MGlsJxg7xhyJ70s4g41JvpFvx/QbHIn+engmJ+64wdB2Ggvivhm4Nda1CqqlaZTy3DFHlpyAQQRAhhnLAgg4Ej6Sb88bfZdj/AD08Hj+i76SfSTfmY22zwJMb3t/otBo+in0POy+tVbkfc7pzUe1TTpA5tUCWIUEmTkmdadr4TWNPcrXWi7VixwzWkMtlplZACACRznA0O/lNvv8Aq+zMZP7b+f8AZak30l3wBJ2+0Ef/ALv5f2WM40Ev4PfoxuPD9uu2q1adWkhYowDBhcZtziBnPvqja/Q+v/GVbeVGosteiKDUxeCEBEkNGSY4xzzq5PpHvybRtdqT6De5/TytN/Kbff8AU9uflvR/8egIVfBXqVKq1Vpnb1aQokXtfYPM7FYJN/riJzrlPFP4OtwF8NpbfyfJ8PdXNzlWqsLSxgIQpuDHk86Ofyj35/6DRMem8Ux+tPSH0p3uZ2NPAu/niccT8PE99AQ8bpbiqtNBRUoSrVR5g/CZKCV6gSBJxInXP/Tj6JVGqbStsNtTFfb1hUuBSmCvDoe5uEZ+eiX8qd5/2cTBgxuaRg4x2zkfqNOv0u3X/Ztc/wCGrSb/AN2gLeBbZ6W3hg8guVRitwBZmVJDEGAYBn040RouSoJUqSMqYke2Ma5gfTSv38M3n/pn/wB+m/lzU7+G74f+Gh/1PoOqGuY8a29av5ZO2eQOE3CoAS6kgkCSBYpkep038uj32G//ANCP9/Uf/wAhL32W/Hz25/3tBb9HNtVoN5Zo1/LeCz1K61LCEiAOYwB85Pz6bQXwT6VJuXKLR3FMhbpq0igOQME8nPGjWghVJg2wWgwDgT7841gsq8GlQ/8AMf8Ac0S1g8Q8Ep1mVnuuUEAq7LAaJ+Ej00EGpVD/AEVAxj4z/wDHjVVfw5mSzyqKj+65EQZx9n6/6z66tfwCkXZ+sM0TFRhMCBwdO/gVMhRNSVBAbzGuyQT1TJOP00GN/B6hBBAPzrHtx/R9tVr4E4iFUGLSRVgkc5ikAf01tH0cpC6DVFxkxVb/AG/lpj4MtNHKGsxsYBfNb0wBJ6T6HtoMVPwFx2jEYrfOf6PvOfXSfwJyPhg+orEE5JyRTzz39vTWY+CVZnyXJmR+1tz/AOXGrNx4fWeAaDRbbjdsJAxkRknknQSo/R91cNZJBBH2oxH/AIY0zfR022+UPnesgdPH2ftH5n10qnhdWSFWsOibvrLfHDEKPUTAu99R+p7gWqaTsEMyNzFxJU5nJGOD/noGP0ff+zOeR5lODHqDSj3jic6sPhFS22x4/wAVE4g9MGnAGSeNUtstwtlRadUuWLOv1gWg3AxHBUicdsDTNsa5ILU9yWBJxuEAEzwOMDGgsq+AMXFSx78GfsTkACZKzOAZ9dMvgFuVpFXxDBaMggGTiMkmfyxGpV/D66swB3LrOGFZJiBmGHqf3H21pp7epXdrm3O3tAxclhx+EwZ986Ac/gNQzIa48sKaSQIgGKgnv+urafhROK1Ko6gYAUIQQCogirMQzCD66LbjwiowUDc1VtWCQEJYzNx6efljTJ4TVCMp3NQkkQ1qyIJJGBmZ/cI0GE7KnP8AN913HxngxP8AScY09bboVCGlvLVmIdgc+4qSfz41rreGbi1RT3JBUAG5FIbJkmcyQY57DVVHwfcAH9sYk9/KT1ngyP3aCXhwQVsU9ypKkS5Y08BR3YgEwMxnPqdGtMdPoMXitSoqXUrcSWuVmMQeAuSZj9+hb+KbjH3eQc+RXOZjiMD2Pz4Ot/j9NjRYqxWASR0wwgiCWwB3mRxrmgiC4EBnJtWTS6WWCw+9zgwQeMaA2/jFXzLFCXcZWoM8TIUi0ngyP89W0PGWM3LAJgQlTsRMys8EQYyZ9ND6hAqoatgEjmxT3Jz5kyrNBAnnT0/E3IAO4CkkG77IwJMg9WQcCRBx76DVT8bqEOIW4KxU2VQJEkSLOMdiTPA1FvHKvAprIMQVq+ntTgc851QPGKsfECxMgDyjwDj7zM8yPTjU6nizBYFZWJiDFNSAVJmC8Hkf8dAYO5bzAoAyhbvzIAHyzrANxvLTNKjM4Ac5FpnMYN0DvjWqmZrif7IZ+bf8NbWcDkgaAUm53c5o0gP/AOh9Pl66rTxtjTumgTDf0wtwwAz7APPuuiG8LmLHRcH4hOcQfkM/qNBz9GyFtT6uMEfcgyDJPPYksY7ydBpo+J7h5sp0WA7irOSJEwDAgg/n+s6W53cG6jTmDAFQ5ysZj0LfoPXVXhOwemZ8yj5bGSKaKoaFAHHJAAzPAA7aNeYPUfroBdbc1jRql1FJgBaVa70n0jONaN34iyX/AGcwAVN6qGJPGTiPU6fxYzReCOP8xoV4zQDV4sSTAubbu/y61NsA5g8RoCJ8TqWyKDzdBBZJjMkQSDERBjnTUvGCSoNCqC3eFIHHJDR3/QGNA6tKmq+W60+Psv2eowBbn1kwvHPBzqe52qqUq207gFz9Xq/EByAp4tgCZgj30BceMtDzt60qCQIBugwADPJ5+U6et43aSBRrNBiQogjGQbs9/fB1zb7WkyiynRuRSak0a3IIgAcjBk9+IGpVVFoKU6ZVUi1tvW6fMhasHAIJMxzE59A6MeMmVHkVuqJwptkkdXViIk840RHvrkTs1WshVKcEoV/ZqsgSpywOGmSJGO+uv0GTxWfJePT3/wAgx/QHXPs7AxLnrDKWV+pSYhopSGlePQnJ0W+kNNvLkOFQfEpCw0wBliLYOdBqKC0iMzkt5YuiOn7zBEzPp89BczHNhqEDJDeZgf3SaeTd2zj90FrnAMmLhzWzdiPu8le3ppj0AkBV6gCIQRBJBzVgwy+x/Q6VVL801QiZtPlnLEZ+P8XHP4PfQX1FKscVQwJiEcjpICnCGblBnnJ4g6ripcwhlaT/AGoBgTggRwPUaso74n4KoQTJH2R7dTGHJ5HHv31FvF2LD7ZVDZZbqfSTAABPIOT+7QFgxFViORRHM/1m579vnoVU8WVwgqNSZoZW+zeDdC4xIETI9xnRWt95Vn+xXvb3q9+3z7aGbLcPcCGm1gGu3QYQ3OAIkZAmJg6BnWn8FlO5SV+5qFYPIEf3onMaVOlcylVQEBQL9vUwRPBkQJ4k40qO7U3Autl0k/WXLA5UdgbT6cagdyqoRdS6om6vUcEA5g9jxx650DjaCCjJKgm0DauFVgVEiD1Aifn+UGVDw8RTBpKFcdaDbkLek9RJIKjIgHnPrqqlXpKyspp+3XWbIUD5RJHPbVdehTUZFKTki6sQRAg475P6jQatnRjbVOm3qX+hNGcrm2TPzx6dtW79FO5glbjaP5w6NBnhBjgHjnTbRB9Xe0LBZfhLmcqM35n5aXiNU+ewU1ZAXCtRGSDEB+r9T8tBiG+XpfzqVwIFv1l7bV4Mc3diDgxJ1B6LM94am18lFXdVBNvxWkQPX2Gt1XckGmwViSJIDUFuOekzkm3upiI41V5lRXYL5jAk2gVaIHUvIETIbtx3zoK9vv0DQlVGvQAKdy56+wGJUFvxE5x66bb7j9pNxpq6t1gV6v4Uz0kBTC57g6VOvUBa4OSCpYmvRBAV+9oBzkEHBiMauyKgXzKgRSoNT6xTyAsgkETkEE8E4OgH7beoaiddEm5TjcV8y/Yccn4T7DjXba5ijVYPSR2K2t0n6ylzLIi4RLTBx8xrpgdBi8aP2LRMmBie7AdpOgm3p1DepBMC2CWAuLBZBNL0E3Z7T7G/GqYaiVaACVEm0j4hGGwcxj9M65hHWoJexWSLvu8C5aYUhX/CZEkQe0Y0GypVa1SbiZYyfM9Qoz5eIziPlzq2sKgKgK2JU2l+R1TdZBEQLiOcTrIKqyLjTVGEC61gFAAZZDiQpHOf3aaiVIDCwMDdg0sQCTzUzEA9uedBsqUCFJDVLSOmDULZGJFoPzgzpnd/gN+M3Ka3LWxJC+nacGdZKtdIJlSsqDHklbsgHnpMY5jmOdPRqqxDE0/wiYpEEj4RgyMAxJ7Y0B6uvVWiZ8pfhieavE4n56Gpt6ir0ioO1qiip7m7GPQR2z89Ed0OqvE/dKMLd/afh/Fzx30Mo0ASAiQxJl/qxtgysZOIg/OR76C1hUKyGqGYFoaiCPimTEHtx6j31U9YhASxiLIFemFBUiO0XELJ/wC9pPgCxHWFF0bYZjkmeOZj2MauUE+XNN4mW+xQBiYyQxNuD299BTWrFXjzCbYgPuFUHPJgT34Pt66qrvbxUYjhf2sAkcA5H5nPY8nWhAxDylQE5Bso9Pe3JziBJ9BxqMVCMCrNpg20InkdzHpgd+dBdQY/V2kz1rB83zcXIOYEfLUvFB9oxCtd02sNvfb6m7vjt299Tsb6ubi03L8QQEdaf2eP89LxCnt2qkFgK5EAXMO2MAxoBVXZicJx6bL/AG99W/V1U0yKUi1SwTajkFroPKk+mYj31RSUOvl3USbroWrWBwGJ9x2McRPsdb6H0gJOXoFQCWt8wtaBJjpyeNBQm0aZN7YDsPqqC4Eglc95MkcgydQqbaozCBVAYjJ21KApMAZMi2BPOANaKX0hYhQalC6ROHAKxByV6TcR+Wp7n6Qsq1FuoiovSpPmFLur4un0HYmcj00GZXLVaYWnWABWP2enaQGEtJyoJkwMiZGup0AfxyoayIho2taQTeSykKTELAOcSdH9AO8fZvIawMWlfguu+IZ6er9P36BqKkkhqjLdAnzZtjuCpmMdQBz2GjP0jH2B6VclkAVoAbrXGQQJ44/TnXP0KSBVW1CGuKT5JIllGIIUgmFP+FfnoNIoHzLQKqpJPNThhd3VlxgEGIiBxqgKxtPUCAQSEqSJ4OEyYkGeSB2GrKqU7VB8sMJBE0+mSxbF0HiI/vTyNSrU1EBlpoQkdS0823GPj9TAHzOgn5L05uZiQAeatp4xwASZwB31bTvw3Xkzg1o54jt/9aqeonlEKacKVA+7A/rxEGIg4786rsRSpVk6zEAUxJDqWEgR6HOfSDoDO7UTuJiPLXkkDh+SuQPlnQK6mFIupdUhgalYjkFbe/OTo9uahB3EchFjqt7N+I8fPQ1qwYfeGVQzG5GCCzZwTx+L0gdtBnrU6ZUT5QqdJaBVKsgUAfujn0zxqyrtQcMKZqBrB9lUKwAAAcmckC70+U6uo7yAFdoRs3fWQTF3IMAxIjB9dKtVCKxdlCMbkP1h5MQAJHC57GMjQZDtFKiKSXEkH9jcjIESCZxBEgxxqwbYAArTCysMBszmScc4xAIzx2mNRqlW8sFqRZxCfa1iCswvUPiNxYSfb009Kyo6KzUziyA1aYBnuYmPXk99Br2dG3btgCaqH7o0uWTkHk9pHy7afxHdstdgC5kQFFdFGVMm05BAEyfc6ltSDtyRaQaqnpZ2EeYn9fI+Qx6alu6TNXIFwBgXeXTZR05yTdniI9fXQZhWI8ol5UHLncKJJyQYHWVGO0gabw2v8NzkqWJDfWg5Mc+kgAAkds6avTNqIBUJwxZaVHqJiOSBK8Y9dTag7l+mtTUSQtlGIMAgGeSDOT20FLV4Q/aGC3STuwCQLhIMYk4Iz+7Vf1qx0IqkoY+LdrEkEN2k28DPInU6m1qhVxWJPa2h0wcDIxIzA1Ortb2aBUAKT93RKmAPs5MwSxOCYm7tnQQoV2NdR9phgAp3SnFxAJXkyOqPQga6knXMU0cnbs1NxUmGdaVLIDKBcSZUESejsfbXUaAR9INxChLKpkg3JcIhhiVIIJHGdCiz9LBapYEgqfMmFItkXZPUZOQfy0S+ku5QIqMYYkMAQCCFYTlgV/WNDdtRo1SCatMPPBppzgRIEH8P7tBdRBMgLUAEEAl5IAPw5mZjMQRPfWqmqWi7zwVXMF4wSTk88nnMRrGaW3wPOpCBAikmA0cYwDz89T21CgT01qZ6Sfu1GIyZI4iZ9c6DZTSky2EVysT1X+gPPPb/AFjvqKU0lf5ys8SzxMkRE+08REay/VtuBDVqc4E+WgiQWziMgd/88y8uiYH1imbSMNTTt6YHrEj10BCusmvzMLxE/D2ux+usgpssPFX0KeXT4B78czAIPtra1Iu1dRbm0dQuX4e476F7jZ+V0FKcnrUrQZgGUgSYbmJA450GmpdcBFSFYCQKQBF3PrETiB376qq1HAYfaASTN9EQAZkexGM9tNStJm0EOLmH1ZpJEz+cmcz3jVTUTwQTaIxtMHk+vGSI9z89A29qlFSHqZnLbimhJJyOIMECIgZ1eu7dHLyxDANDV0KieQJGADIBn8OtFfcKsqNq7W8RTWDOcT+X/I0/mU8gbZiqcQikGSZtzkZJ/M6Bqc+SZLk+YvxOH/Gnde3tqvd7RW3DSiGRyaBJkLjrBg8j8gRrVUdfK6UNP7RZBW3N659/nrD4hXTzawZlBVJg1KvNo+JV6Qsf1ZP5nQYhsFYmEpm3JH1R5iRMSeYPA1oZWJdkAAlmtbaPOecki4sMH11XU8RUqEuolQ0j7erM55a2fXk6dt4jKtW6kWpkAt5tRQqZtJ/rGcGedA9Gplb1uAAMjaOplfhMz2OY45jVRpKZNNFAqlVH7I0YKsxbgkMTIPAOex01PxOmnUr0PMN181aoTqMiMETjIAx21bVKqaiLY1JbS7NuagZbQCOeCSRkGOJ7aDJR2gepQvFO2nUmmH2lRbTiSjXQhJ4n9ONdprlKW8RqtJUq0mVanT+01CSCZ4I62EYUtAk66vQCvpDuAtMD8VwwC088gKbjH5/LQmhWaFBZjjptNU/iHxAgnt84jtOt30qoU/LD1FBNyqGhJAJ9XBEE4476GbOjTbyzTKKwY3QKNygxBxyBxIznOg0tcWEFwJa4Xv8AhOYjsRlZ5zxp3ebgTUJGAFNQjEiceoAIjmc86q2flsaRCUgZUEDyjIjkRkQMQI59tR8OZWg0V8xhTta3ygRcYVjgZgHAx7aDeNuzqYqQQq5LOIObpn84nPrq9No+F8xZUgkeY5MzkfFMFeAe/trIPCTd9yLTAkikSoI+U9HAHtqI8OqtUDPTJggmfJOZ/wAMyPWfT8g37lgBuCSB8OS5QfCPxDj56HU6oKtULrC2gW7lysdOMAQSB+Z+Z0S3BIG4KiWle4H4V7nA1hpUWAWGqW2hsNRAJGSvSBMkGe3Oggm6p3XM1MKWukVqjQ0SJEWxIPtrPR3IVwVeldOOuse2ccASDjjWxGaTcaoGZL1adqgt7foMGJjVJdiYDv8AEFUfWUFwki7AJmIMd59tBRTqpYCppCypf93WIkrg+pODnjT1qdIM8CmIBCxTrXAzmSOfxcd41IbhS8ebC4E/XCDaOm6I5IAPznTr4hNxNRLiAsDdmCensFhTEmR/noN22UeRAtjzV+EMPxqc35nUN7XanXcyxBGFNdFT4YBtIkf8J1Og/wCzrmQaqwfN83F6x1QP00ZqFQCWgACST2A0HNeeVpooLGMydyl0yYUn8QiD+en3O4YoVudgJ6lr0wWBHGR+QHz0W3W4DKDSq0l7kkBgVAM8EfOdUFNweKu3/wBGf9/QZaW7NqBiZWXnz6ZJIJAQnGCD249dZGr1C5a6rzhRXowJ/wCYz29dFq9KsWmnUoRkWlCc3YyGB4gH31r2FN7ftvKZpwaakCO2CTn89AF224d6lEHzVCxMVKDKSByYN7XcGI7GPTptVeUkjCz2wJ1boAf0j2mBUXzLpVel6gAEkzFOT+caGUts1t01AZgdVY4zMyoKjgzxg+miX0n31IKEdlBwxBCnp6hPWQvY99B6dJLKjgK0ESD5Qt/R4I7Wnu3toL3FSTcKuMfFWHEgkELDAmIOrmvCFftDeA0jzTBJ4kDAjsMg6s8P2tPp60Vi5UpYCb0lgJk5TJ1CnsaK4NehGAw8tBIIBj5RBH5aCFa8AkGqQyH4jV5wCACB1T8I5I1eiVFqoJcw3V98RkqTmII9J9xgTqI2W3pEhqtKLlUgosiSSFJ9wOTnE99Lb7WgHpgV6JAIhbVmZnpMystBjj00G7ezbuIAMsvKX/hQHpHOsCEJbct0LK27QiF6gV5xMkxjk+ut3iDLZXuti5Qbiyj4U7qCf00N+sU0K9VLAvp3Vqgy6i7kGQTMeg7ZOgkmxsFRYmIll2g6urIHZu3AgROq6G36woDpcekjbKsZmZMnAAE/5jFtHeUg6hXp2xZHm1CclscdWSOowRn01k8hZhvIPliGgViQoYgiZzBbnQaqKM0q4rqKkC40qVqcz6gA8GQeB66I/wAW5MbhgG4AFPBAHHTP5e50HYqzu6rSuBvk7aqTggg8gE8cemmG3osWimtvZRtmDrMW3EnMEyQOQdAc3G3KU0VnL/arkgD8Qx0gDQ/xLxQrUqIxlYKhL6MdSrkhiD34Pv21o2wihRxE1VMWGny39Uk26GeJ1Zq1ocAIQTNRREgDvSJ5/vHQUGiigFSk1AJFu2W1WtxkiQy9WJBjUthsURyYpeWSwvtoFCsxlgQwBMdI7kflbvd+BVWWQYQFPMQQQPhP2RJBxBkTPbWavuwwcLVWnJwq1qcZIuAmn0+onn20Dp5d7MqJTK9VNitAwVHEipcST0z+8ag2yupiaaimnSoNGnBuaCFK1Y5kkfPVKVEqYDgsfgC1aDXGZUfd4n3xiO+tq7lC1MFKbKVHQtSj5T5K3WsBLBsY/TQS8IcGup8oh2eQxo2YAIYn7QzMABoj5zrsdcX4OyvVo2lWCwF6dsxVQD3RrlH+Ed/07TQBPpBuMogFSblYlFbjqEArifY+2hw3J5itdHpUEgGRPRAa2Zgche2tn0nrt0qUQpIN7OohobENGY7gznjnQobgwsLTgXKHupQSZDx1/wBWJ9Qe3GgL9BVnncjy5yZBM+k4Pt3/AE0vLQpM7vkg4a6Gg+mQI5HEn10MAUhlC0jfIsU0naMHu0PwBGD37arYU+pgqwWCyTRw0SYN3IAmPf20BkVEABncsGuMw2IFsHEjmR7idPs6FO4MvngqFEEOAcmJBADc5OhNRAxVgqk1KhIE0eCp+EXQ4vnJgzOrNpVV69K1lsWIWaZtYyCBm7MTg9/bQFa4a2tbdJqiLWCmLU4LY1iuYmHaqQwAvvoiySOCIIPb3gwNbd3UIp1SoYkVPwoHP4fwkjWOps1XLUlIpqLwNsJqXcBSTgjuo40Fq7mothtqNDsM1qfWO08TnAAiNZNy7KSAz9LSSd0o56RIjpEwIxk+up+Sy2XKWSDYE2olJ789JBgx3gaktGpcuXPmWkk7dIGchjMzifaRoM77iwBC4ANpE70hvhPcD4Y/WJ1KlvVDI7vTAjB+tVDIWVmIhjkAzmc+mrGZ5ZQu5kOSDZSGBMKCeV/UiBrVUZkh76hkn7MtTUKIPqBIBIEz6aCdIL5NG03A1VIN7VO5/E2Tobug3nVSXqCmHE2NWFoI5gLac5MGI0UWoxSiWDAmqMOVLR1RlcfpoXuduTWq/ZOQWOQlUTiAblqR+YXjQVfXXqFfMZukRKeerXRzhIjtnMatcO1QioYeohCBXrFAxXpJBQBOJumQfnqTbZnsVuoXEfDWWbQouuWp8JAXqII5Osu3ViVUpUWmal3VTrAgSRBbzCAYI4wToGbeOVNP8MMCWqVrgeD1eVMehweY9lU3wtlaxwBM1SArZmC1E9PocT6aapsqhc0zcesrJG5tPoJDxAxLcY0qtYvTNVzWSpeALDuSoJEmUI+G2criTGNBZ4f4hTbdU2FiljbFOpTIyDyLFaCRPJM/v7LXH7PcW7xZJDVD1gtVi6JgArZADLGQPi9NdhoA/wBIma2mFPLgHJGCrd1VrcxkiNDaV5xLQVPxM2CDY+RTGcypxjPA1t+kPhYYq60b6h6SbQ8LB5DOoj5Z40G/iZwoI23U3P2VOYMG0jzYwR6mccRoNNKqScXq0BQA9SIUGST5cBsTI+Lvqabt2ZBLgNgEFwCc8nyoMnEjsNV0PDaqZSgymSMJRUwQTI6jGZH/AHtP/FLx5a0SqBh/R0ojicNwFwRHBxoNv1CsAOtee9Z5BMgAGzIIIMHM/lq+hs6pZCzCBBYLVY4AAUxbmTdM8499CP4nqWgCgwP4hZRgwen4m7QCMa1+HeF1BWE0wiIelgtOCATiBkTJ+U/PQXb9lFGrcVtNbNzMo5XumZxoatcKkHyWpVCB8dZ5KkEQCCcTM8cDRQ0GalWChmPnMYV7CYYd+PyPOsZ2O5AS0bj8VymvTEZ6RNvGSccRGgp8yjTrgoUQU2hpNYmQTd/dPOBnOdZ2CGWihF0TFdsmW+Ht39tF91TrmorijV6VXjcBQSJJUrwckgnvA7anTSuAxFOoWaWh64gMplVED4Gnt2GdAPfeIgRiqeaqgIUoVKihTkGYByp4nGflqNTbJTALJTIK/h2TEzaDPOJBGDHBHY63/Vavml7NwACWA+sLYTDdJWcKYX1+L2Osy7XcM7MaVdLpP86W2QCQoAGATA9p0GvbKBS24H9t2pmmOKn4D8P/ACe+sXim4pXvbt4qklfNHlZwQcM4mRIMxgn01vp0HVNsrIwIqmQXNQgW1IJaPl8sDQnxTwmsalVlou0sSpVdsZ4j41kj5mdBRW2oUWlVamLhTYU6QE9EsAXypgjt34ga1DxKrTVEQtTAGAKVPPUTgebgdo/5Eafh1dkN1GoSohEYba0FxlgADFpAMHme+dLdeG1PMWdszpYqiFoGGtJkgjFrGcGJnsdBZX8Y3CGWc223AiipmJkfeziM/MAd9ah4zWDUbpF8gqaMMYOWB8zpHUvZuD66E1vCKkMp2ztBVUZae3woJYgAwACWMx76hutlX8oD6vVYU8Kho7cypIYgENx0ieOB89Aa8G8Wru6rUmCM/s9RIMTlixVcdv8AbrotcZ4TRJ3/AJn1etTDFzc9BAo6AB9oHnMf1TM9tdnoFpaWloFpaWloFpg2lpaBBQONPpaWgWlpaWgWlpaWgYjTxpaWgWmAjS0tA+lpaWgWlpaWg//Z">
            <a:extLst>
              <a:ext uri="{FF2B5EF4-FFF2-40B4-BE49-F238E27FC236}">
                <a16:creationId xmlns:a16="http://schemas.microsoft.com/office/drawing/2014/main" id="{A0853DC7-D30D-31FB-4C20-6F0626A1A592}"/>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endParaRPr lang="fi-FI" altLang="fi-FI" sz="1800"/>
          </a:p>
        </p:txBody>
      </p:sp>
      <p:sp>
        <p:nvSpPr>
          <p:cNvPr id="31747" name="AutoShape 10" descr="data:image/jpeg;base64,/9j/4AAQSkZJRgABAQAAAQABAAD/2wCEAAkGBhQQEBQUExQWFBQUGBkYGRcXFxkYFxoXGBcYFx8XFxgcHiYeGBsjHhgXHy8hIygpLCwsGCExNTEqNSYtLCkBCQoKDgwOFw8PGikcHBwqKSkpKSkpKSwsKSkpLCkpKSkpKSksKSkpKSwpKSkpKSkpLCwpKSkpKSkpKSksKSwpKf/AABEIAPMAigMBIgACEQEDEQH/xAAbAAEAAgMBAQAAAAAAAAAAAAAABAUCAwYBB//EAEIQAAICAQMCBQIEAwMJCAMAAAECAxEABBIhEzEFBiJBUTJhQnGBkRQjUgeh0RUWM1SUo8Hj8DRTYpKTscLTY4KD/8QAGAEBAQEBAQAAAAAAAAAAAAAAAAECAwX/xAAeEQEBAQEBAAIDAQAAAAAAAAAAAREhAjFREqHBQf/aAAwDAQACEQMRAD8A+z4xjPJdjGMYDGMYDGeMf1zmNL56WbTtLHC5eOVYpIWZFdCzhAxJNFSSKIPPPwcYuOoxkXS+Jxys6o4ZoyFYciibq7/I/tmwa1Op0969Tbu2WN2263V8WO+EbsYxgMYxgMXjGOheLxjG0MYxgMZzXmvzBLERDpukJiu9pJiRFEl7QSACXZiGAUf0k+2cFP5u8a0tNqY2lgYX1NMkZIB5BvawFD2YD883PGt+fFr7FjOC8kef5PEJxGqN0lRmaV0CFmG2owFJUsLslT2I4Gdk2v8A54h2PyhfqV/LHq2hSf6jya+Bmb5xmzOJTE+3JzjNL5KlMWmZmWLUQsokKEsksKzdbY1gcg8qfbnmicvvB/MSatpRECVidoyx20XU0QFvcOfkCwCctsdifDBIgt0AL5NACzVXx3OVMnhUg1kmoUpzpxEqsG+tXdwWP9NsBQy5yF4ZrjMhYxvFTOtOACQjFd4ANhWqxfNYG7QGQxJ1ggl2jeEJKbq523zV/Ob883DMZJgpAJALGgL7miaHzwCePYHIM8Z4zULzxWvnuO/6YwZYzBZAfce/93B/bM8BjGMBjGMDj/NeiSPULqJJxEjKsbKZI4y20vwpfgqwkYMBRFKQe+cP5l1k+j12llmUSQV0t0bBl/mGxLHVbJ9pDXRsqaJBodj528mxamR5p16gMcMMVsy9JmlKtJxxXrU8/wBNe95wXgsc2hmRW0jeI6QGQQ3D/Pj2ttakaygv2PpN2tEkZ28yOvn4fQPKGr6mt1itrf4kwyuFiMZQxBiAVs/Uo2heOBZJ7jNflbVyv4x4mjzO6R9Hahrau4fhAHFduDz781k7ydEXG8RNDFGZETqBRKwJUeqr4UKEskk7RfbmH5Z0E0fjHiTNGRFL0WEhPBIU0qj378/FZm35Y+3I6ovp/EddrdMOl/CaiJJo1J2zRSfWzA9mBIPHHv8An1/nyWZdV4cI5mjSSZ422gX6om9XPuBdcUDzlXovCZ28S18MkDCDWPHL1SRs6URAI4Jtn4AHcAk5dedNFNLrPDDFGXVJ3Z2FUo6ZXmzxxu/bNctjVs2K3ypqpW8vPI00jSdLUEOWtwIy4UKSPYIOeTzd5l4a0knlkHqsH/hHO+/VSqxq/wAhtvvR+cz8r+DahfAZNNJGEl6epRQW77i9En2sk/pRz3wzw3U/5udDo1OdK8ax7vV6lIF32Yg3t/IZL/UuftWf2dK515Z5ZH3aDSyMGb0l3ULe0enhRQrtZ9zlV508Qk1Y1cxZo30OsiggKOVKgna7cHl2sc+wAHzfS+TPANTp9ajyIqxnQaeNjdlZI+Ni1xfFnOa8yeWZSvjDRTxNEkyaraDbiWMM7Rv/AEUAT9yB966c/Jea7jztqyDo9Jz09ZN0JG3EN0whLKD3tqq/i/nIv9lKuNC6tI7hZ5o03NuKpGwRVBPsKvHmXSajVx+GaqGNTJHNFM0bGqWRAGN/C7r/ACyX/Z74NNpNPNHNX/aZmQg/UjNYavYE3Q+DfvmPWfix/jmf7NvA5W1Mkv8AESmPS6nVw9NjYYOUayfksSx+4Fe9/UM4r+z7wnV6aTWLqI40jknaZWVy24yUaXj6VAHJ5s17Z2ozHu9X1dpjGMwyYxjAwlhVwVYBlIogiwR8Ee+VyeXIhdGWj3XqvRHwebI9u+WmMDXDAqKFUBVUUAAAAB7AfGbKxjA8rNbzqpALKCaoEgXyBwPzofmc25QeYPLraqSN1kVNgo3HvJHUjkFHcKop/fiC5n1ap9TBb+ffkDj55I/fNtZyEXkuQ2Gm4BXbW6/Smzd9XHYcfbv75c+A+BHSmQ9Qyb9ne/TsBFD1Hjm/375TIt8rJfLOndnZogTIwdxZ2OwqmdL2ueB3B7DLPF5NHlZ7WMYDGMYDGMYDGMYDNOqYhGKlQ200W+kGjRava6v7ZuzxlvA+f6fzVqzKNOJIpS7oseoRE5R+r/M6e7bSmJh35Bv4u68z+bzo22CMOwi6pZpFjSuoIx35PJ5r6QR85af5F00AEgjiiEZ37lVUAPq5JAAr1t++SNNqItQNyMko5FimA7WPevw2PyzXF4qfMXjMsUWnMSWZnVW2sthShYiMvSM5IobqB/MgZRT+ZNTD1lmEsZkjvT7+gXVjY9bR8Lz9IYcmxZPGdzNArqVYBlPBDAEEfcHv+uRmih0y7qSNbUE17k7RZ73bV+v3xpLHEQ+c5ZX2pJ6JG2KV2b0Vr2vyp3H082PxX3zb4b/aE6aaAzdOWRohI7B+mg3dMrzs21T+o3wQRz3zupIFNWoO02LHYixx++aNTp4jHtZV2DadoH9JDilUWapTQ+Mauz6Uvivmlk8PTUhNjSNGgUsAVMkgj3K20hq+oEiiAO2SPNGveMwBN5IlWR9l/wCiRgrg13B3j0/bscukmV1sGwb78cg12Ne4/uwupUnhgb+GB/UYZcppfNcwQBouo4d13eoBqkKiMAIAJdtGvpoXfx1el1CyIHW9rciwVNfcEAj9RmzPclDGMZAxjGAxjBwGMgak6jf/ACxDs4+sybvv9IrPI/4mzu6AFcV1Dz9+3GXBI12lMiFQQDYIJXdRUg3VjkEAi85//NAuBvdQwG0lA1OF3UX3Ne4bjQshQSOeKtj/ABX/AOD/AHuZD+J+YP8Aef44NeL4RSQJvP8AIIINfVSstH44bNH+RmGljgBB2slsbulkEljjluB37+5yUo1HuYf0En+OYlNRX1Qf+SQ//PBqvi8nIDZkct/VSA/W0gH09tzdu3A+Mwi8jQqXIaT1gjnYatAlracGhlm0Wp/7yEf/AMnP/vKM1/wuq/1iL9NOf+M2RdZr4KvSSMsxCSCQE7bsSGSu1VZrjmsjjyxCAQI4ltZFtIkVgZOCVNcek1Xv73ma6LV++pjIv/Vv+bmY0ep/1hP/AEB+/wDpMuIm6XT9NQtkgcC64AAAAoDjj+/N2VP8Dqv9ZT/Zh/8AZnv8Hqq/7TH/ALN/zcYLXGV2l02oDgyTo6UbVYNhJ9ju6hqvisscgYxjAYxg4HDeePNb6diqnaqvDEOdoaSfcQXYciNFW6WixPcAZVa7XajS64bNWm16j6eolZEWQEDqAetSrf0Fg/3HBzZ5xljm8QfSauN0i1ESCGVVtSyAuVIIIZgxNHuO3AY5H17E+ETQ6kt/KiZWO3apmRBIv1A7vb1KaLKw9zfScdZJjufC/Gw21GstsU7jzu9JLE1woBH68Zp0/m+NgCyuoIB+ktzsDt29lDLz739srfBEmj0GgYFI3EaK+8KLtQqg9jwtmrFkC8sdVFOIUEfSWXa+80t7ghC9OqA5rn2C/nmK5ceyea19JCNtJoluGAAk3EL3NFAPjn7Zsi82wtXEguuChB5Yr8+3J/IZtlWVJN29egNl7qsAKQSDV2Tt7n3/ADuKVn6kio9etfqcH0nn0gigSd3p54rsTeRWGt83dOOGQQsVmJFFgrKdwUWD3+e/75gfOYMdiJtxTcPxITx6dw5Pcc/es3MdWRavDQ+K7eqgPg0Uz3RavUL65pIwlC0BFgAKCxoE2CH4HuQOKwYxbzevUKiGUirXiiTuYHg1QpQQb5v8rkaDzKku4BJFKoX9QHIUkcUe5o98ixQaq6GpjALMQtAkj6vcE+/I9vt2G/xVdUHdkljSELxvAJB21ZO0+/PPfj2OU4i/55/ynPSPUX8G701xVvXHcg8cH98majzMoiEiqzgy9KuByO5v4ocZq0msZlAMkRbqBlKClEadNiCewO02D7hl9sz13XR2bdEI9wK7wGIvavxYHLj3Nkc0awiTo/MEcrhRvBbtuWvYt+1Ub7cj71Z5Q6DWzNMqmSFl9RcKCr+pbSgfiiT9j9svsUMYxkDGMYHN+MajSmVutGZHAMZvkBWQbwlmgSpANcm806rRaRJSJInlaIKyby0ijjilPpUgc2RdL71knqTNqJqdNquBTUQF2xEcezD1/wDRGSdGNTvXqvEY6s7V5ICL7kkbd5Jv8sq7iB4j4wr9ElHDAhmAIKqCCxs7SGI2g9geRRzSyacnb0pacFT7Ufprjt/pD6geCcsNNJM1bZkYfULovRJPYgGq/uzDR6mYi5J1WhRvaLoAlrrigGPHwfscDHwvVRPcKxSoJbYk0BYC3RB47AVx2+M1+H+GQSFgsTBE5s2CWH8v0+/Ze/B5GW2mmaOlkcMGApi3uAorsBySfubyP4mQ7+mYKUDK437fw7uxBJ4JNiq4rIKhJ4o9P0kgkMTC2Xcd30oaU+/4LJoVu+Dm7X+FwxSKvSZlKjtZ2+tQfY33P6n73k/VvIixnrolbiSathYI2ggk8EX+YyJo+pA6JJqFEaKGN0C4JbsT/wCJgDyCaGUe+CwwMxZYnjIa1stZLKHPA7cD8jffms2eI+MErLG0Ln1MgIuiBVNu7g2fb4sXnn+UykjCTUIeqhaJapADbKzE8c7W7nmjWR9HFqGU1qUDvwPdS+xeVPO4gK1gWBXPvlgx8P0enmcDoy2oc2xG0hWUcc0bNcV2HPfJMQi1r9R4ZFZF439iFdX4AJW7A++T9QZI5Oo8n8lQLUAk3tNkgCzRo96AHb5p4UkChTqdwYqDyeWpHYlqsDbu5BAFj9FRI8GgiEwKxPGaO2+ewpt3t7L79znR5S+Eh42KvKkjOQWHUsqBEgARK9yCT9ufesuhmQxjGAwcYwOX1+jjaSYvp3kJYDg8EbEN1QrtV83z+k/UTLC6osMjBUKAqPSFbaa/cd/gHI+tmfqSBdZGnwho7KC9xx9/3Gb0R2DEalTS8kD6QQxDd/gjn/w5VatOBAkbrA+7lNoYkgC+TfsdvxmgorqL0j2FNWSAOORxXycm6PWpEH6upRyzbgTwFAVeP+P/AO2adKhljliM4kkdfhl2i9h9JJpSRX+OQbZmIETdAu4QHgkBdpX0gH3BN8+wxLFbEnTn1qdx3G+KHFDufj7Zr0zL1k2Tk2bqjTBQ3ou6Aprquw/LPNTKomkLajbR9IANr6CSvHHIB/UD3AsgHGoOx9OQqjaTZ9KkAkCh8qAB9vvm5oi86gw2lAbiOwVNws36TuYr+h55OeS66No2X+IIZ2YhgGtRYah78A7e+a9HD1CVXUM3CGiGukYCybBO4gi75HzRwNM6b+W05kA4UhSP5agACr5b+YwHNe/tmU0O1lZdKzPt6m4MfSzAgr7WwHHzRzf4vMBMimV0G2yqrwQX7s1iroj7AE3ldp5IkVCda7Kmw/j5UKh297o7SfuDzfvRa63XSBnTos6Dsyllv0FjyB3sUK/WuLhyIGMt6YlY1LBed0jG0ofFqt8dybz3VFWqcat0icqoFMFuwpUDuCSrc1xf2zPT6yNbB1W/cAqkg+lx+IE8X6vt7DCsvCWTqenTtHRdd3twEu/z2qB35B++XozjPAvDS2sj1B1Rl2w9Mq99TkK3IHoNBtxK0e3eyc7PJUpjGMBjGDgc5OpWd2Ol6nrsOOCAFX1e9nv2r+7nJpWj04eLT+uVPUL4UqhVbvv8D5zSdNFHqpnE728iO6AHapCoArUfcIfy3fvlrNrb5BPIVLXtHABipios0Oy9vvhWfimneNv5elEyhDYBC7nsdj7cLVduR8Z6ms1C7tmkUMAPSZKJG7twOKLOec9i1kK9VDqGbeNgsN6CEK2Cffi79yMhamaFWStRLZ6ZUCxYdiRZbuO5IPYCvtgWWuhZWiMEKg7ipZl5VBQsD7i6J+2eQIzlhNEi9QXyVsuVA2D3ugxJ+x+DmjS+KwwyMvVdgFC8qxFq7jg92a7B4PYfGVztGixq88x6q7w6Bjw5KJX4rO78IF9zxlFzp4mMZuFFZYyFApiHH4Tfv9J7+4zXEs+5W6EakXdVye937fU5r7n88i6F40JcSSyDcx9Q2gbY99G/qFOpvnkfpnr+LwOeo0kiFSJGAsiowDR44FqT8kc++QWHWmMbs0KdVSFUE8bGCbiTZoXu4vsB+urT6Wo23QIXqTbSqBxwsd/NfbsOcj63xiGpFYyBZSynj6TGqr6V782OP1zXo2jldo45HBLOzEGwN3sLqmPUHzyp7nKJPSm/hqMKhw42oAvar3C7XduJBPHf5zyaB1WELBCxIHU3HbTEAEChyTbd8iabWxxGeJjMVZjHvLdT17CWVQDaEI1/Hp+QcjSw6bcobUSc9JwvT54B2knbY7Hj7YF14SJBJTaVYhX1qQR9K8fPNAdhWz39rvOf8D1kbOESZifUxjcWxIWMcN/Sv24tvtnQDJUMYxgM8Oe4OBQywy/xEhEUTxlkH4d1enczHuWomgfgY8SSfeyiJXjBXaNqHvVn1H25/bI+t6IllLmRacWBtIZtqvYUc8ADnuLHwMz8N8ahhUrvlYEsbZQT3sn0i6Jaq9iKrKrFuqx408PUQt6bU8Mter8Quyfy/PEun1Rr+RpyF5FjmwX2gUQAF4/O/bIESaV52AkkHVkRhVg27M5jY9wtg8H+r7DJ8ixQKsALMuo2+st/WVQFTXqPY/thU3RwyGU9SOIIA3KgWW3AqTZJBo3+uRZP4g7QI4FNUvYnhrAQE125P6dsJ4lBpd0QL/WindZFt6aX7nk0a5s5hp5oNUYo1MvojNfhJVendm7/AKR+d4RkdPrAKCac1uI3L7neF7N7DYPmuOM26/TyMYugY6JYuQqkMR+Hv2J38C65+MroNPpXRyElqJXf1Ec7VIIHNE+r96+My0smnjdZDHIHB5r1KCS6mro13uh+EcfIWXh27qMsxhJVdxCgWpcixXO1ePvZJx4SJWe3WDp21NGKNggAnk89xY9xlZFNDKS7RNvf1sfwiwQdh7k0118/FZoMuki9aI5dSpq9q3G20An4s3+Yv0nAnag6je6KNMJG3MoCjqFFB2sQWom6Fntf7WOv0jbEKxQtIpWyygBQoJtT3BBPHxeQPFoYFmZpEkJbYbWqumAB59ljPJ4rj7Z5PqINZOoAk3RB+V9IBULwe5u247UV/QkbPAl1HUBcRmIrZkAG5m2R1RvseSTXf4rnos5ny3DAXSRA6uYyQrG6VhHZ4FeygV3F50wyUMYxgMHGDgUmsjmBk5QKXXaex2goPURyedw5+c9jMiRO0vStdoB2iuQoYtXck1wAOw/Sn8Q6I1E5aJ+puAsMQjKqxn2HB5Ar3+fj2DxTTvBsKSoHKMyqRe7anCkVY4F/Ptlaxb+GJL1JesIhRBXaFsdxxXIHHv8AP5gQwdSECvJCWZdoAG0k7QK3rdNuYdh7Ajvnnhng2m1CbkL8MLBYbhtdiN32Pej7frk7SeVYYipTeCpser3O327fhH55E2IkJ1vN9JQDQ3UdygLZDXZ7MbPPe+2e6KfUhdzSRPGVUIVKgsx49TEVZbgUB+WWWs8DSZEWQs2z8V0xJFbifn3/AExp/BI0g6PqK7t13RJ3bua/6rKajeJzuW3JPGiUAwYqRwxLexo7Af2P2I8hnlWSPqSxhSCQB3YBFHHAoBmB9+D8cDOTynpyoXYaF9mYfUoX554A/wCjknV+DxS7Ny30wQvJqjt/f6Rz9sJqn1vic5lIhmjIbmNCPUQsbErW00bKn1EduOCRkjw2R4UbrvECWXaqgel39I37fctt5/PJOl8swxOkiqQ6djuavpCfTe3sBxVZjqvKmnldnZDuY2TuIs3fb8/bC6jaP+JWUNLLFsaOhyAu4UbCgA+55Bo7ewviZDM4mJeaMx2wC+kMCSNqk97r97/XMfFPLcWoREbgRqyrVWNybL5+OD+ma4vKMCsWolt24EntzGdtdiLjU/8Am+cDDwOaR5nYyo0Tl2VFu+GVAadQ1Dae3Fn375fZUeF+WIdOyum8uqGO2cm1JDHi6HI9u117DLfJUMYxgMYxgMZQ+Leb008vSEM8zig3SRWolS4XlhubaN1LdAi++S9P5jgkUFH3FkMgWiHKruB9JApgVYUaNisuVcWEUKoKUBR8AUPnMNbqRFGznsgLH8hyf7ryn/z0g6Qk9ZuvSF3OAWKgkA9iR7H3GTdV4tCZOgTudrBReSBtLWa9qX2yI1eXfMceujMkN7A2224N1ZFe3cfOWwyn0fiGkiS0aOJWG6uF4ote0cA1Z45z3UeaoEQOSTZqlALXuK1tBuwRhWjwnzlDqdVJpkDCWK94NUKNGiCQ3PHGXxyhh1ekhnYKoSSwGcL9TMdoDODbGz79ufjJej8y6aaQxRzI8gXeUB9W3g7iPYcj98uJVX4r55i0+sTSMjtNJt2Ba2tuIAs36Pxnkfg+4zp8of8AKGjllsBXkCGQNtJNCuFJHDUv0jM4vOOmKklilfhYUx7dgLvvX7/GWqu8ZSv5y0gQt1lIVdxADbq2hqoj6qI472azLU+aIo5Njbq9HqABA6l1YHIri+PxX2vMouMZU+FeZ4NS5RGpxuOwkbiikL1AAeVJP+NHLbAYxjAYxjA5jzP4PI0kckOnExWRJT/P6TBkBUGP0kcrSsCQGWhllo/CgwMk0aCV9wO3koriigfi+LJI9yctcZdFdD5fgUV0wTYNtybBsG/sc2jwiLqmUIBIbthwTY2+r54yZjIIR8Fh/wC7WviuDa7eR7+ni88PgcNqemo2mxXz3BPzR5/PJ2MCtm8D07uXaMEsbNk7S3HO29pbgc1fGe6Py7p4X3xwojBdm4Dnbx6b+OB+2R4PBGWVZLTiSR9lHaBID9Jvhhx7fif5FXOXTartN5e08Th44lRgpW144ND/AIYj8vadTYhQEAC65oV3Pv2GWOMg5HxDRyLK6w6ONogFovt2k7V3FaIPYAEm/wDRjLLw/TCWnm00Yd6bcoDqAgQqS/ub7V7Llp4hpOrE8dld4KkgAmjwe/2sfrlGfKAKberIno2ERkBRyOVU3XFj34OVVvpPCoYmtI0V9tbgBv2k3RbvVgZNyo8L8urBMZRJI5Max7WIKgB2csOPqYt3y3yVDGMYDGMYDGMYDGMYDGMYDGMYDGMYDGMYDGMYDGMYHtZ5jGbDGMZmhjGMgYxjAYxjAYxjJQxjGIGMYyhjGMD/2Q==">
            <a:extLst>
              <a:ext uri="{FF2B5EF4-FFF2-40B4-BE49-F238E27FC236}">
                <a16:creationId xmlns:a16="http://schemas.microsoft.com/office/drawing/2014/main" id="{032B7C76-5291-BF79-029A-9C4A113DF16B}"/>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endParaRPr lang="fi-FI" altLang="fi-FI" sz="1800"/>
          </a:p>
        </p:txBody>
      </p:sp>
      <p:pic>
        <p:nvPicPr>
          <p:cNvPr id="31748" name="Picture 12" descr="http://www.sanomalehdet.fi/files/638/173/turkuleh.jpg">
            <a:extLst>
              <a:ext uri="{FF2B5EF4-FFF2-40B4-BE49-F238E27FC236}">
                <a16:creationId xmlns:a16="http://schemas.microsoft.com/office/drawing/2014/main" id="{B03007A6-9800-5401-1E8D-B3F01E6DE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85750"/>
            <a:ext cx="16478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http://upload.wikimedia.org/wikipedia/commons/thumb/8/81/Saima_First_Issue.png/200px-Saima_First_Issue.png">
            <a:extLst>
              <a:ext uri="{FF2B5EF4-FFF2-40B4-BE49-F238E27FC236}">
                <a16:creationId xmlns:a16="http://schemas.microsoft.com/office/drawing/2014/main" id="{C6AFC5F5-67B2-5EFC-E1C3-84E07CA26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2000251"/>
            <a:ext cx="3586162"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4" descr="http://t0.gstatic.com/images?q=tbn:ANd9GcTjUYJdY35sw9hmtmIKNOlzd5I7c7G4HQycfYgco4-uRfzItugI">
            <a:extLst>
              <a:ext uri="{FF2B5EF4-FFF2-40B4-BE49-F238E27FC236}">
                <a16:creationId xmlns:a16="http://schemas.microsoft.com/office/drawing/2014/main" id="{AA0B7816-A02E-D05B-7F45-73BA26EEB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89" y="428626"/>
            <a:ext cx="51022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16" descr="data:image/jpeg;base64,/9j/4AAQSkZJRgABAQAAAQABAAD/2wCEAAkGBhQSERUUEhQWFRQVFRgXFRgWFxQVFRUUFxQVGBcXGBUXHCceGBkkGRgVHy8gJCcpLSwsFR4xNTAqNSYrLCkBCQoKBQUFDQUFDSkYEhgpKSkpKSkpKSkpKSkpKSkpKSkpKSkpKSkpKSkpKSkpKSkpKSkpKSkpKSkpKSkpKSkpKf/AABEIAH8BjAMBIgACEQEDEQH/xAAbAAABBQEBAAAAAAAAAAAAAAABAAIDBQYEB//EAFIQAAIBAgMFAwUMBQgIBgMAAAECAwARBBIhBQYTMUEHIlEyYXGR0xQVI0JSU1SBkpPR0hYzQ2PBF2KClKGjpLEkNERyc4Oi8GSyw9Th8SUmdP/EABQBAQAAAAAAAAAAAAAAAAAAAAD/xAAUEQEAAAAAAAAAAAAAAAAAAAAA/9oADAMBAAIRAxEAPwD1+1G1OpWoGWo2pzCkDQNtStTr0qBtqVqdQLUAtStRzUhQC1K1OpUDKNqN6VALUrU4UDQC1K1G9G9A21K1HNSvQC1CnXoE0ApUb0aAWoWp9CgbalajegWoFStRvQLUCpUM1BJQb2INjY26HwPnoHUqV6HEFAaVIGlegFKlelmoFRoZqV6A2oUi1AtQGlQzUiaA3pXpoakGoHUqbmp1AqVNzU4GgLUA1PagRQDNQJo3pGgaTRDUaQNBw7Y2nwIi4UuxZURLhc0jsEQZjoozEXPQXNYDH7zbQOJXB4kx4Jpv1U0S8UE/FS7tbU6XHeuRpY1pu0LZMeIwgjeThEyx8OSxIWUkqma3kqcxBbpe9YmaCfFbLwrzHPPFtBI4pOrxlxGDm+MM3xuuS9BNsne3aUZxeHkMUk+EUysZA15IltdU4dr3BDBj429G/wB1N5Ex2GSdAVuSrKdcrr5Qv1HIg9QRWF3j2jHhtq43EyKXRcHGjKujM02RALnQDKCb/wCdajs73XOBw2Uy8QSlZbZQoQsi3AN7toF108nlrQalnsK4dlbahxIYwSJIFYq2Ug2INvV4HkelZXtSxrquEiRsqz4lUlHy0uvdP8031HWq/dDZ8cW3cesaBEWIZQugXMYSbeAuTpQejmqxN4oDiDhhKnGUAlL669B0LDmVGouL1Fvpj3hwGIkjOV1iJVhzBJAuPPrXneDwKCfYUmRc8iEyNYZnYBSGY/GYFibnWg9dDVQ43fXDR+6cz/6rl4trHvPmsi695rqRbx06G161rEf9+uvFJNmxgbbAjX4JkEV9cnw7gEX62A158/E0HqsO9OHbEjDLIplaMSKL3BVhcAEc2y963gQetXF68l2Xg1j2nsnKqrmwSlrC124U92NuZ89essaDKbO20Z9qyomIHBgiVGhGXvzMzFmHU5AACRyJt41qydK8p7Pdmom2scFUZYhIqX7xX4ZV0Y3N7XBPW5reb5414sBiZEOV1hYqw5qTpceBF6CfZ+8ME00sMUgaSAjOBy18D8ax0NuR0rm302rJhsHJPFYtHlNm1DKWCkf9QP8ARt1qp3B3fXhwYx1XjHCxRJlvpEFHeY/GkbS56ABdbEnv7RBfZmK/4V/U6mgqtytqCSSENipJcQ2F4s6s+aMmVkKhU8lCg6KBo4vW5FeTxYDgT7ExEa2MsaQyAaZrouptzOWRvsivVJpLKSOgJ/sNBXy71YdcUuEMnwzqSBbTQXyluQYjUDwHovas1hc8gL15f2W7GOKiTFYlhJw55XiBHf4z5M8judW1tZeQIv4W9PkhDAqwurCxHQg6EH6qDFr2q4M5O8QryyR5jyCxgESEAXCsWUD0knka2INeBugGypTpcbU00/ctp6PNXvoagBNZjfLGqDBBJOcPHiGcPIpCMQqgiMSHyMxYXbwUjrWpvWa362GmKgVHieSzEgxFeJG2RrMAxAYFsqkeBv0oMZDDLsraUUMMrPh8aAI+IxYI5IUMbaMQxU6WzB7Hxq37PsRNDi8bgsQxdw/uhXPOQSWDN9YMZt0uR0rhxm7U/wD+Igyl5cKQ85BusUfEjIu/L4rKB14ZtVnhnJ3ilI5JglBt0u0Z18/eoNjtDGrDG0jXyqL2ALMSSAFVRqWJIAHUkVjN0d55cVjHBjxERVSZopSvBjFlWPhjKGDMwYm/TNzsK0e+MchwcrQtlliCzITqM0LCWxHgQhH11RbMxOMG0cPJiLBMXhSpjW+WGSIcSxv17xN/55HxbkNhjcWsUbSSEKiKWYnoALmqHcfeQY6B5cwLcRrxgawpc8NG8WKjMTrqx8K7N9Ig+z8UCL/6PIbHxVCwOvUEA/VXB2awquzcOVVQWQliAAWIdwCxHM20uaDSSPa5Y2A1JJsABzJPSsbufvLG2JnwrNI0rSSTK7ZykkbG65MwGRRHktplPME9WdsU5Gz8oJHEmjRrG11s5IPiO6NPNXNh9N48vRcEFHmAVT/Gg3G0MakMTyyGyRqzseZAUEnTxrORdoMFsNnKocTcoM4fJFZsryECykkZcvQk66GtFteASYeZGAKtG4IPIgoa8Z2Ko9xbJawzDaTC9tbZ0P8AAeoUHq+7m8ceNjaSLyVlePz2XkxHTMCGA8CKssTiVjQu7BVUXZmNlAHMknkKyO5GzDhsdtKJRaLiQug8DIjuQPQCB9Qrm7X3vh8NHfSTFoGA6gK2nrI9VAdxd4VGIlwbRustzIHyzWlGUXkbikslwEtfQ38TW5tWCwh//ZZv5uFAH2Yvxr0C9AwLRApxNK9ArUqV6VAKkUaUy9PXlQSMtNy05xTMtAStG1DJSyUBK00Cjlo5KCk3w2ocNhZJFgM9gbpYFQMpJaS/xABrz6emsTLv9EcPg554iixtm4aADPKoaNXjBNhCoLsCTq1lF8rEeoNHe4PI1y4nZMciZHjRkGWylRl7humnmPKg80312IZsBisaI2zzSROgIIdMJGAill6XBMh8ARfka3W5202xGEjdomjGRAue13tGoZwByXNcAnmBfS9XGIwiyIUdQysLMrAFWB5gg8xTxHbQUGF7WsJJwMPPGhf3NiFkcD5Pjp0zBR5r1z7uYHFe/GJnMOSKWNMxb4t44mEYI8qQEAHoLHzV6EUpcOgqt6tnNiMHiIk1d4mVR4ta6j1gV5xszZ+MlbZDiDIIM8XfzaCO2aR10KgqGAHUrz7wr13LQKUCy6V5RJsTE221/o7fDMuTVNQHaQka97uMG09HOvWMtILQeYR7DxPu3ZLKhThYVBKWscqx3WRWIuO8rgDzv0sbenEUstErQeZbobPxEe2ccRGAjSEu7XsI2kMihLc3ZSvmABJ6CtxvNs44jBzwr5UkTqt+WYg5f7bVaZaRSgxvZxjMQ+HRJYzCmGTgFWHekkUr3rEXUKotbqWb5NW++mz5J8DPFCoaSRLAFgo8oE6nTkD+Iq7yUstB5/ubgZcR7kacBUwMZCqBYtOUWOxudeGgFz8t2A8mt8wB0qpwG68cU7TKzklXVVJXLGsknEcLYAkF7nvE2ubWq4y0Hnm4Gy8dhZJMG6BcPHKZeNbWRToES+lmsCTzUBhoSLeieijSFB4yu5ONbASQmIK52gJF71zYq0bNytwwSpzX1F9NBf2CJbKLm5AsT4nqbdL6mnGkRQKuHbO0o8PA80pKoguSozNqcosOpuRz0rvNQ4nCrIjI4DIwswPIigw+A3cEeIfaC4yVMLJCHkMh773BJzFx3ABYjS4LWWwrp3A2c7vicfKpVsW94lbylw6+Rf0jL9gHrV0d04WYGUyzBTdUmlkljUjkcjGzH/evV0BQVu8Oy2xOGkhSThGRcucDMQDzHMWB5HzE1T7lbNxSxK+OfPImZIgQLrGSAWZrXZmCi19QvPUmtUKaRQce28CZ8PLErBTLE6BiLgZ1K3sPTVNuDsGbC4VUxDXZbhUBGREzsRqPKYliSfDKOhrTWo0GW7RN3HxuCKRfrEdZEHLMVDArc8iQxt5wKrNibp4tdp+655FI9zorlQLM5UKY1HRRlBLdenPTeGhaggxkReN1BF2RlF72uVIF7a216V5jH2e41dnwqrRifDYiSdE5ltVyjNfLe63AtY5gCQb16rSoKzYeDkRC82XjykPNlBChsiqFW5Oiqqj03PWqftG3afGYUCH9bFIskY5ZjqpFzy0a9/5tao0RQYfYu52ITaT4uaa94owxUKvFkyLnAA8mMFBpzPLle+3FK1E0ANI0M1EtQC9HNQFCgOanqai0qVeVBIxqO5qRmpgegcCaV6RelmoAKNLNSDUAuaNG9DNQE02xo5qIagBvStpSvSvQKgQaJNJjQCxpWNK9G9AiKAWlelegRFC1OJpt6BFazW9++0eAS7I8jk2CqCBcjNrIRlHdF7anzVpbmvOu13Zk+JWBIIZZTG7s+VGKgMqgd61j15Gg1kO8qe4FxsgKRmESkeUQCNFHK5vYDlqa48JvxC4UpJDJmZFyRzZpgXYKLRlQWsWFwOgPOubBbJaXYy4Z42D+51jZGDIQ4VTpmtcg6jWxItfnWKxnZMQVbCzSmQMtlkgePL3gC3E0Vcvlee1hrag9O3l28cJGjrC85aTJkj8u2R2LAW1ACa0d2tsyYqMyPA0C5rIrsC7Ac2IGii+gHPQ+aqfffDYl5sKI4kmwocnEh4+JpyJyC7HuF7ZQdSPNVL2XbtYnD4jEyMjwYV8wiik0Y/CXRil7rlS4udTm62oNDvpvxFs5ULq0jOdFUgWAGpLHQeYddfA1oMHNxI0cCwdFYDwDKDb+2vMO03drFyrEiB8SQ0jsY4SlmYIBdsxB0FgByCjzVtNg4vEK0MEkLFBhlZprZAJB3eEYybggC31XsAaDQ2oZaVqVAstK1K1IigVqRFK1I0CC0stKhQELSy0qVqAFaayee2vm8fP6qfQoFlpWpEUDQLLStSNCgGWjajQoAqWv59f/AKpE0qRWgVOFNy05RQGadR5TAaE6kDQcz6PPUIx0d9HTRgh7y6OeS8/KPhzrzntI2AkmLLjWV8I4ALgG4jljTIp0tmZSb5QLXue9QfdLEYnjATwuGmSSQLMxUS2GZlyA8ORedxa97XtQenFwOZt+PhSDg8vQfMfCsHtDdXF5XMmJBT3QZC0khyJAikxtkKAKV1DLmswJNxUY2DJJKiJjVXNLPMVSeV3ZWxSyK6i9iQiGIg6d9jqbghvI8WjWsym5IFmBuVNmAtzIIIPhapY5AwuCCOhBuD9dYk7mziSN5Jxlj42pZ7jiSzEWJFxdJIwSGGUwKRfSpNibnYmCbDM0y8KCNUKK81j8CVewOhBks/e5ctABQbO9IGlaiBQKkDQoCgdekTTaNAb0b0KQoBeleqPfTFtDhGkU2CPEzgMUaSMSpnjRgQQ7LcC2pJt1qqi23NhVjhkKtLxEaTiM5ywYnGNFGsbEliVuD3tbCx56Bsb0r1hsZvriVjmIjizRxTyGxY6YfHGF7BtCeECRe12HQaVON9pY2l48KCOKSaJmRybSJw3jvmAshjkALdGB0AsCGxvSJrG4vfOeOJjwoWZDjQ1ncLfCWbTuk95c315fE2U+9UyHEkiLSRkgDFrAx4MYls5AF7rflrc+A1DZXomsa29U3EbIiNmfDxoDI2VeLhJJ81gl75rA+KgciKnwG97SyYZQsYWXKkgJbOJHwS4oFOmUA5deZPS2oakGiDVXvDtB4I0dMus8EbZgT3JZkja1iLHvXv5uVdmOkZYnZAGdUYqCbAsFJAJAJAvQdVIVijvnK8IJjEbyRxTQHOcjIcNJiGDnKbW4MilQOTLqOdGbemdBmVAVXDYKQhnuxXEzFHJsgXiALoRpqTbpQbEikKx8e9kzgo8axs7NCjpIconTFGBwWZbqusbA2JILDnV1uttJp8JFK/lSKW8rNzY9co+rTlYa8yFqaVYR9rTyT4nEQyo0WGPcXO5imhESNJGqqwUSqQ93OYguosBU+1d7ZwmIVQiMgxyq4JLKcNFG8ZykWJOex840oNoaV6yGD23ieLBhgiAiZ43ZpHYPGmGSVWzlSSWElzf4yW5G9cGD2ti5pYJFcBRDiJ3QyMFYiedEXurdlFo7A8gvje4b6gKxuF30ncIeHF3nw683/b4E4jw6Pp6PE60/ZG9srujTZEjkiwaqFJNpsSrNc3A7vMc/irbUmg2FKqzdzahxGGimbKGkQMQtyoNyNL69KsyaA3oUqF6BEUqRoKKAim06laga5ocT+3lWW7RYJmww4USzqHPFiLMvEQqwGUqQcwNiOl7GxtXnGD2MY5EwrmRJ1xoXDyggNGmWJmFjzHfRsosAc3iQQ9wsaVjWP3i3ynwcUrNh7hJooYnaQHih4yzSFVFwRl5aeV0tXZubvHLiXxccwTPhsQYsyAqrLdgDlJNj3T160GjY2FyQBTXmUC5YAeJIA9fKvNu2gkJAvEe0kjXQkCO0aqblQLtq19SelrVG0EDe9IeY8ZcNGI8OR8FMGQAB2IITObrqDmAtpQenpIDqDceI1FSqK8j7HNpKj4tGcpZQ5jOkUYVmDNmJsCLqp5aAc+nracqDL7ybpPPi45lCFBkz3lljkuokXMhVSqnK9uVyNLiqaHcfGLGwSVInKxJcO5bJFhpYReVEVmBJiYKw0Ksb8q9AxuOjiAMjhATYFjYE2Jt6gfVXB+keH6SA/wC6rv8A+RTQZjFbm4o8ZmxDOWy8NFeXlxsO5DZjayiNwPHiNfwpx3BmsTxl4ow/CSS8xKsJpXvz5NHJkPUd63OtONvw/vPuMR7On+/kX7z7jEezoM3iNxnZZFEgsxw2QNJiSFSEw8RD39c3C0PPXpXbsbdvEQzvKcQriRlzhlkJKK85AXv2Vsjwre3KKrb36T5M39XxPs6Xv4g+JP8A1fE+zoLGleqz38X5vEf1ef8AilI7dHSHEn/kSD/O1BZUK4Btn9xiPuiP40Pfc/R8R9hP4vQd9EVW+/Z+jYn7EftKcu2Cf9nxH2Y/aUFjeleq334b6Nifsw+1pw2s2v8Ao+I06EQ669PhKCfaGz4504cyLIh1yuAwvY62PXU1xfophbKOAhCLlW9zZeIslrk3PfRTr4eFTe+zW/1bEeqH2tIbUb6PP6of4S0EB3Vwpz3gjPE4gfTyhKQ0g+sgHTr6TT33awx4o4KfDrklsLZ1taxty0tqNe6PAVKdqt9Hn9UPtaHvq30ef1Q+1oOeTdLCtcGFRfiXtmX9bGI5OR6ooHmtpUh3bwx5wJ5Subj46R8JW9ITu/8AzrUx2k2nwE2v/B01I1+E+v66B2k30eb+49rQQ/ovhbg8BLrw8tri3BQpF11yoxA9NHDbtYaMoUhQGPh5Da5HCRo49Tr3VZgPT41J76t9Gn/uPa0332f6NP8A4f21B047ARzKFkXMoZXAuy95GDKe6RyYA/VUssQdSrC6sCpHiCLEequH32f6LP8A4f21OG1W+jT/AOH9rQQYPdLDRwRw8JXWKxGcZiXCFM+vWxOnIX0tYVI+7OGYWMCEcJIeXKJGzInoDWP1CpTtR/o8/wDce1qSbHMpsIZX0BuvCt6O9IDf6qDnOwMP3xwUtJIJXGUWaRSGDEcr5hfwvc9TfpweDjhQRxIERb2VRYC5ufWST9dQ++TfR5v7j2tD3xf6NN68P7ag5TuthziPdBS7jyAbBU6tZRa92AYg3Ga7CxJqZ92sMzOzQRlpC5ckasZEySfaQWPj6amOPYfsJfqMHtaf7rb5mT1w+A/efV9VBzQ7AhXhkorNE5eNiAMrFQmgGgAQKoHgi9RenYbd7DR2KQxggOo7oPdlbNINehPP1cqlOMb5mT+59pSkxzDlBKfQYP4yig44908IqhVw8YUNGwFvjRAiMknU2BI16Eiim7GFAsII7WjFsuloWzRD+idfP1vU7bQf6NN68P7WiMa3zEvrg9rQPwOy4of1UapcWOUWuMzvb0Znc/0jXVmrhbaD9MPL68P7Wiu0H+jy+vD+1oO3NSJriO0HH+zyn0HD+1onHtf9RLyBv8BbUA2/W8xy+rS9B2ZqGaub3W3zUnri9pSOLb5qT1w+0oOoNSvXPFiCecbrpfUx6nw7rnWl7ob5tvXH+eg5tubHjxcRilz5G8oIxTNztcjUgGxtyuBe9Vb7i4Qrh1KMfcxJjOdw2Y5blnBDMbqDzHLw0q890N82/rj/AD0DiG+af1xfnoKbF7j4STjZ4i3HcO93fR1QqGTXuGxPLxPSwqy2PsaHCx8OBAi9erM1gMzMdWbTmalbFN80/rh9pQbGP0hkP1w/xkoK3eHdDD43L7oDuFuVAkZQpIAJAXqbD1VDLuXhmEQKvmgULDIHIkjQAAKr+A6XuRc661bHGv8AMSfag9pQ92v8xJ9qD2lBSYXs8wUcMsKxHLMAJCXZnIU5h3ydLHXTrWow8YVFVRYAAAeAAsB6q4hjXJA4DgE2JLQWAvzNpCbejWrBeVBK1c+LZhG5W2YKxXMTlzBSRe3S9r10PUeXxoMXgt7Ziyl2jKXZmsveyIrSEd1yA/DVtBe7Rkcjcdk2/Kgfq1JyTMQJVOsXHtYgd5W4EmultNDrbQw7OiTyIkXW/dRRqFyg6D5Nx6DapVw4HJQPQB5/xPrNBl330AJLKAsfELBXVs4T3UtrkC2sF9Oja8jTo97WEhV41JaZI4wJEAUtEjsrudL6tY8m0AtzrUGEfJHqGt7/AIn1mmLhFDFgozNlubC5y3y39Fzb00FZsDbJxIe6qhXJazFwc6Xue6OoNUfv9iVU3IMgU5lYIgjJGGVSzFQP1sklr81UaXBNbQLUOFwCRAiNAoPO39n1C5sOl6DMneqTiRoQt2kkjKm6+TZBmGUkMH1IB0DjUm1cs2+kvCZyipbKRbN8aF5spLpzyAAEDVl6BtNsAaOtBTbe2k0IjKKGzu1xrchYJZbLYeUTGAL+NU36TyqpfIrXF7DOUsseIcMhC3s3DTnfyha1tdlahY0GUfeeQMxyXCiTMoDm4i92aJ3e6zcFDqT4DzyLvHMGAaNTmkRe6shGXJhi2VrWJLTEqTpZCD41qKrN4TLwDwmZXLxLmVS5UNPGrnKOYClifNegq9n7wTySRAxqEc2JyTAi7S5fKAsLCM3PieVxaTa+2JoZZAilxaHIMjFRcTtJqguSRGBzIF+WtjGNt4osPgiFJbThSlrCSBLE3Gvfl1tYiO405DBbWxZMasnPgKzNDMts6KzsRfxLD+YY+9zFgbPvHiLMViHdYj9XObqpkuRbncR29LdeRd+kGIzhDGua0Ya6TWzNLhgzA8suSdjbmpiNydbc8WPxT5QwZUZMMhvxUfNLJBnOcgENleVdG7pj151dbv46SVHMiMlmAQMjo2QxRuL5z3iCzKWHPLyFBU4feWewLRjV4Fy8ObQNCkkpv/Se3hwyDcmjBt7ELYGMlcg1KSs4JBJLWABC2uQACRpz5u9/8SzsEQELiGivw5uSvJzJ07wCLn8lTcnQiywu0sUWAdTZnvcRyaKcVh0y3sCuVGluDe4UnkDQXWx8eZYlLjJJlXiLldQrsiuQM41AzDx8OYqq3knmWVeE5UZCdA5GcZ7A5Qb5tBbndRbQtXHitsYoxjMrRgwK7ssMgyMxDEXJOUqoZSOfXu6VMNsYtr2iIOVOcUhGYgZyDmFxqpA6ag3sbAI9uTqO6jShs7ISsjEi2IZVzADS6RLqAQXtroa5to7TxBJIzBhC2Xh8YDNwsY0b8HoSYUIDX8sDmNbraTTNHhymZWaWIyAK18vDdmVgfJGYKCTy0vXDhNq4pijGLLmYZ7wyKwTi4Ww8rok8+p+aJsO8KCU7SnDCLWytEpkEb3ZTJggxuQV1WWa56ZL9DXdu9tKWZGMqZGGTTJIvlQxs3l87OXGnybeeqnD4/FGxdWvd2AVZRlvJh0UGPul1TiTEq2hyXv4WG0ppnwAZFcTukRKoCrKxKGQWY3WwzjnegrBvFihGSYe/wwbcGbR+HhTa19RnllXTlk591qIxmIDMx4jAyTMq5ZO6ONh4owVFi8YWR3y6Xy30sTV9tGaQNEIxo7kPdGbKojdxexGW5ULc9Wqgi25i2yIUyu8bMRwZARlXD3sSSFN5JrZhzRV5mgsNh7YlmkIkjKAQxtqki/CMqlgGbQjvDTmOut7cU2OxHuqQpnMYSQIpjbLxEjeyEdczJnDg6h1XqKvtnYgtCpYOGVQGzowYsEUsQvM6np1BFUmyMRiD7lMnFLFLTKyOgGbjEux0XMCsa5bfGFqCPF7w4lFduFYJHM5vHML5BKV16eTHpzIluLZTUy7UxHEWyXDmIXyTZMpaS5F7ZGyWJzcioB5g0/a74hcQzRZivBiUAo7x52kmzNYHUi0V7agNfkKn2LtKaV5BIllEjopCFQCkkq6lj3wVEeq9b/UB2HtKV4WeeMhlynKqOpYGCKQhVckk5mdfStud6p9n7RxXxuI5My6mOQDhlcQVcAAZQWSMFDyzDXvCu3E4zErPKsSlhxEtmRiFUxR2sQbZGfOpPxe8TfozD7dxLIHEeYHjkfBSKTwhZEtc2Lm7Br2PkjWgWH2nNnBMZLOMNmskuVMxLSKVLd1gj3vYctb3ApmC3hxDpExjuHcAlYprBRJHG4IJup7zOG1FltrYmg+JxbEZrquVVN0eMsz4sR3uDYHhC/da4zg6CrLYWNlYFZY3TXuXQgKgiiNmck5jnZ1DfGyGgrMNtjEqq3jJURJzinZwTFhyxJvd8peUkWuchHMGmYnaWKZnDoVX4JciF0bNwhI4WSwOYm6gqT5BBrW2pEUFTgMfI+GeRxkcGW3wbropbI3Da5N1ym3n+qoMPjZl2dHLYtPwYiwZGLFzkEl0WzX8rQeFXopUGU2ht3Exs6hB3ZVjVuBMytmd1uMp1sMjac+XXS22JiXYMsgfPnkbvKQoXjOqKrWANlAtbmLHrVoUvz9P10aDLQ7SnXEZFQmN8VIGbJKy5LlNGzEJZlXXyTmOgs1dO1MfKmI+CTPdIgdJSFzPNzymwuUVc1u7muSQLVfmhagzOwsbiA0UcgdgyM7u8b3zMXKjOTZbZSLEdRyuBUG1sZiExmRGchl4kaAFlcI0AZCRfILGY30vcc7C+tIpvDF72F7Wvpe172v4UGS99cWWQ2IHDBa0MliXxGQOUYXGWMAlM1xm10Bq32DiZXHwiFUyKVLFs7OS+cEMc1hZeY66XFW5FACgFqkTlTQKcKCSaXKpPgCfDkPE8qzUe/8AhTYnEYVb/wDiQTYjT4nPlWndQRY6g8/OKzB7NNm/RI/XJ+aggk7RIAbcbCf1o8vqhNH+USADWXCf1l/YV0L2cbOH+yRfXnP+bVMdw8B9Eh+zQVrdpWHHOXC/ViHP+UFA9peHHObC/fTf+3q0XcTAD/Y4Pu1P+dH9BcB9Dg+7WgrY+0rDH9thvvZuev7jzUj2j4e1+NBbr3sQbcufwHnHrqzG5GA+h4f7pPwp36FYH6Hh/uk/Cgp/5TMN8/B/iT/6NNPadhuXHh+zivZVc/oTgPoeH+6T8Kd+hmCvf3Jh/uo/woKR+0rDjyp4l85ixVh6e6PPUB7VMPewxEJN7aRYsgn05a036KYP6Lh/uYvy0v0Vwf0XD/cxfloM0O1TDfPxcr/qsVy811qN+1nDD9vH9zia1Y3awg09zQfcxfloHdnCfRcP9zF+WgyY7XcL1nT6oMT/ABNPbtYwvzw5X0w+I6c+utakbs4T6Lh/uYvy0/8AR/DfR4Puovy0GQi7XsGf2w+4mHIX+VR/lfwd/wBd/h57n/qrXHYGG+jwfdRflpHYGGOhw8H3UX5aDLfyuYCxtI19f2ElrnqbHx89cw7YcJ88P6vN+eth+jeF+jQfcxflqQbDw4FuBDbw4Uf5aDFL2wYU/tR9xL+eivbDg/ntf+BL4f7/ADrajY2HHKCEf8qP8Keuy4ekUfn+DT8KDDfywYX5z+4k5+H6yn/yu4W1xMPRwJbjUc+/5+lbU7Ig+Zi+7j/CgNi4f5iH7qP8KDHL2t4W9uKPuJPa0Ju1rDLa8vMXFoHINxp+2ratsmE84Yvu0/CkNlQj9jH92n4UGHbtbw1r8Q87f6u3PzfDa0v5XcLYHiN119zsf8pvD/Kt0MHGOUaD+iv4U33DH82n2F/CgwZ7Y8Jc999OfwI9es3nFOXthwh+NJp14K/Vpxq3QwKDlGg9Cr+FIYNPkL9kfhQYSTtkwY+NJfr8CNOX76i3bFhOhk+5XX6jNet0cGnyEv8A7q/hROET5C/ZFBg5O13DXFmfl8yp/wAp6Eva7h15l+dv1Sn0/t/7a3gwqD4i/ZFOEA8B6hQYFe1/DZfKe/8AwR5/3/8AHrTj2uYYfGc9LiEc+drce9bswL8keoUlw6/JHqFBhx2rYYi3EYMeTcEZQLXsfhrEnxuKgk7V4FveVtOY9zG/MD6R569A4I+SPUKHAHgPUKDz5u1WHrNJrythk10885p57UoBf4aQ2/cRi+ttPhRW+4I8B6hR4Y8BQYJe1TDkfrXH/IS/M/vj4f8Ad6jbtTiuQXlBB5GGIdL/ADteg5B4UOEPAUHn8farDexkkGl9YYvAdRNYa9K6D2jw3sJtRz+Cj9vW24K+A9QocAfJHqFBgl7UITcDEDTxgX+d/wCJ839o8RT5e0qMW+HU3AIth73F7X0xP/d63DYNPkL9kUGwCfIT7K/hQYk9p0AAviE1AP8Aq79fC051psXajCTbjrf/APnYD1nEWrbHZ8fzafZX8KXvbF81H9hfwoMpsvtAjmxKYdZlZ3YgWgYKcoLHvcY20BsbVtlFcsOARDdI0U+IVQfWBXUnKg//2Q==">
            <a:extLst>
              <a:ext uri="{FF2B5EF4-FFF2-40B4-BE49-F238E27FC236}">
                <a16:creationId xmlns:a16="http://schemas.microsoft.com/office/drawing/2014/main" id="{5B8192BB-5E10-455F-DFEF-42901B8EFB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endParaRPr lang="fi-FI" altLang="fi-FI" sz="1800"/>
          </a:p>
        </p:txBody>
      </p:sp>
      <p:pic>
        <p:nvPicPr>
          <p:cNvPr id="31752" name="Picture 18" descr="http://puheenvuoro.uusisuomi.fi/sites/default/files/imagecache/biggest/domain-1558/kuvat/kirpun-rihmainen-01.png">
            <a:extLst>
              <a:ext uri="{FF2B5EF4-FFF2-40B4-BE49-F238E27FC236}">
                <a16:creationId xmlns:a16="http://schemas.microsoft.com/office/drawing/2014/main" id="{B4F5CDA4-657D-512B-2D57-1770F789E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76" y="4071939"/>
            <a:ext cx="54006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Suorakulmio 10">
            <a:extLst>
              <a:ext uri="{FF2B5EF4-FFF2-40B4-BE49-F238E27FC236}">
                <a16:creationId xmlns:a16="http://schemas.microsoft.com/office/drawing/2014/main" id="{36DD746B-4CAB-CE6F-413B-E727C1AF1B97}"/>
              </a:ext>
            </a:extLst>
          </p:cNvPr>
          <p:cNvSpPr>
            <a:spLocks noChangeArrowheads="1"/>
          </p:cNvSpPr>
          <p:nvPr/>
        </p:nvSpPr>
        <p:spPr bwMode="auto">
          <a:xfrm>
            <a:off x="6453189" y="6072188"/>
            <a:ext cx="40783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a:hlinkClick r:id="rId6"/>
              </a:rPr>
              <a:t>http://www.sanomalehdet.fi/?s=2310</a:t>
            </a:r>
            <a:endParaRPr lang="fi-FI" altLang="fi-FI"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orakulmio 1">
            <a:extLst>
              <a:ext uri="{FF2B5EF4-FFF2-40B4-BE49-F238E27FC236}">
                <a16:creationId xmlns:a16="http://schemas.microsoft.com/office/drawing/2014/main" id="{8DBFFB27-D4A6-A52F-ED94-3DDB54374D52}"/>
              </a:ext>
            </a:extLst>
          </p:cNvPr>
          <p:cNvSpPr>
            <a:spLocks noChangeArrowheads="1"/>
          </p:cNvSpPr>
          <p:nvPr/>
        </p:nvSpPr>
        <p:spPr bwMode="auto">
          <a:xfrm>
            <a:off x="803564" y="716828"/>
            <a:ext cx="538306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dirty="0"/>
              <a:t>Runot kertovat vuosina </a:t>
            </a:r>
            <a:r>
              <a:rPr lang="fi-FI" altLang="fi-FI" sz="1800" b="1" dirty="0"/>
              <a:t>1808–1809 </a:t>
            </a:r>
            <a:r>
              <a:rPr lang="fi-FI" altLang="fi-FI" sz="1800" dirty="0"/>
              <a:t>käydystä Suomen sodasta, joka oli Ruotsin Venäjää vastaan käymä tappiollinen puolustussota. Runeberg tekee eeppisissä sankariballadeissaan </a:t>
            </a:r>
            <a:r>
              <a:rPr lang="fi-FI" altLang="fi-FI" sz="1800" dirty="0">
                <a:solidFill>
                  <a:srgbClr val="FF0000"/>
                </a:solidFill>
              </a:rPr>
              <a:t>kunniaa sekä todellisille upseereille että keksityille suomalaisille kansanmiehille. </a:t>
            </a:r>
            <a:r>
              <a:rPr lang="fi-FI" altLang="fi-FI" sz="1800" dirty="0"/>
              <a:t>Teos ilmensi ja voimisti </a:t>
            </a:r>
            <a:r>
              <a:rPr lang="fi-FI" altLang="fi-FI" sz="1800" dirty="0">
                <a:solidFill>
                  <a:srgbClr val="FF0000"/>
                </a:solidFill>
              </a:rPr>
              <a:t>suomalaisen kansallistunteen  heräämistä 1840-luvulla</a:t>
            </a:r>
            <a:r>
              <a:rPr lang="fi-FI" altLang="fi-FI" sz="1800" dirty="0"/>
              <a:t>. </a:t>
            </a:r>
          </a:p>
          <a:p>
            <a:pPr eaLnBrk="1" hangingPunct="1">
              <a:spcBef>
                <a:spcPct val="0"/>
              </a:spcBef>
              <a:buClrTx/>
              <a:buSzTx/>
              <a:buFontTx/>
              <a:buNone/>
            </a:pPr>
            <a:endParaRPr lang="fi-FI" altLang="fi-FI" sz="1800" dirty="0"/>
          </a:p>
          <a:p>
            <a:pPr eaLnBrk="1" hangingPunct="1">
              <a:spcBef>
                <a:spcPct val="0"/>
              </a:spcBef>
              <a:buClrTx/>
              <a:buSzTx/>
              <a:buFontTx/>
              <a:buNone/>
            </a:pPr>
            <a:r>
              <a:rPr lang="fi-FI" altLang="fi-FI" sz="1800" dirty="0"/>
              <a:t>Teos on Runebergin päätyö ja Suomen kirjallisuuden historian keskeisimpiä ja luetuimpia teoksia. Teokseen kuuluu yhteensä 35 runoa. Ensimmäisen kokoelman avausruno </a:t>
            </a:r>
            <a:r>
              <a:rPr lang="fi-FI" altLang="fi-FI" sz="1800" i="1" dirty="0"/>
              <a:t>Maamme  </a:t>
            </a:r>
            <a:r>
              <a:rPr lang="fi-FI" altLang="fi-FI" sz="1800" dirty="0"/>
              <a:t>on kansallislaulumme. Muita tunnettuja runoja ovat muun muassa yksinkertaisesta sotilaasta kertova </a:t>
            </a:r>
            <a:r>
              <a:rPr lang="fi-FI" altLang="fi-FI" sz="1800" i="1" dirty="0"/>
              <a:t>Sven Dufva</a:t>
            </a:r>
            <a:r>
              <a:rPr lang="fi-FI" altLang="fi-FI" sz="1800" dirty="0"/>
              <a:t> ja runo </a:t>
            </a:r>
            <a:r>
              <a:rPr lang="fi-FI" altLang="fi-FI" sz="1800" i="1" dirty="0"/>
              <a:t>Porilaisten marssi.</a:t>
            </a:r>
          </a:p>
        </p:txBody>
      </p:sp>
      <p:pic>
        <p:nvPicPr>
          <p:cNvPr id="32771" name="Picture 4" descr="http://upload.wikimedia.org/wikipedia/commons/e/e1/V%C3%A4nrikki_Stoolin_tarinat_2.jpg">
            <a:extLst>
              <a:ext uri="{FF2B5EF4-FFF2-40B4-BE49-F238E27FC236}">
                <a16:creationId xmlns:a16="http://schemas.microsoft.com/office/drawing/2014/main" id="{BB37E896-6799-F27E-80E7-85E69E718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1" y="214314"/>
            <a:ext cx="300037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descr="http://www.mikkoporvali.fi/files/porilaiset.jpg?1307118938=1">
            <a:extLst>
              <a:ext uri="{FF2B5EF4-FFF2-40B4-BE49-F238E27FC236}">
                <a16:creationId xmlns:a16="http://schemas.microsoft.com/office/drawing/2014/main" id="{A287323C-401D-B0A4-E858-A1155CA27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14" y="3857625"/>
            <a:ext cx="3171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kstikehys 6">
            <a:extLst>
              <a:ext uri="{FF2B5EF4-FFF2-40B4-BE49-F238E27FC236}">
                <a16:creationId xmlns:a16="http://schemas.microsoft.com/office/drawing/2014/main" id="{5B74AE26-9C9D-57D9-BA0D-24BDDE159646}"/>
              </a:ext>
            </a:extLst>
          </p:cNvPr>
          <p:cNvSpPr txBox="1">
            <a:spLocks noChangeArrowheads="1"/>
          </p:cNvSpPr>
          <p:nvPr/>
        </p:nvSpPr>
        <p:spPr bwMode="auto">
          <a:xfrm>
            <a:off x="7024689" y="2071689"/>
            <a:ext cx="131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a:t>1848, 1860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tsikko 1">
            <a:extLst>
              <a:ext uri="{FF2B5EF4-FFF2-40B4-BE49-F238E27FC236}">
                <a16:creationId xmlns:a16="http://schemas.microsoft.com/office/drawing/2014/main" id="{C2A1690B-125A-4D5D-0623-CA4681CFB5E9}"/>
              </a:ext>
            </a:extLst>
          </p:cNvPr>
          <p:cNvSpPr>
            <a:spLocks noGrp="1"/>
          </p:cNvSpPr>
          <p:nvPr>
            <p:ph type="title"/>
          </p:nvPr>
        </p:nvSpPr>
        <p:spPr>
          <a:xfrm>
            <a:off x="3880866" y="474662"/>
            <a:ext cx="6501384" cy="646113"/>
          </a:xfrm>
        </p:spPr>
        <p:txBody>
          <a:bodyPr>
            <a:normAutofit fontScale="90000"/>
          </a:bodyPr>
          <a:lstStyle/>
          <a:p>
            <a:r>
              <a:rPr lang="fi-FI" altLang="fi-FI" dirty="0"/>
              <a:t>Maamme</a:t>
            </a:r>
          </a:p>
        </p:txBody>
      </p:sp>
      <p:pic>
        <p:nvPicPr>
          <p:cNvPr id="33795" name="Picture 2" descr="File:Vänrikki Stoolin tarinat 3.jpg">
            <a:extLst>
              <a:ext uri="{FF2B5EF4-FFF2-40B4-BE49-F238E27FC236}">
                <a16:creationId xmlns:a16="http://schemas.microsoft.com/office/drawing/2014/main" id="{B85F3022-3A11-F9F3-86E5-D650CB170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000126"/>
            <a:ext cx="3633788"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Suorakulmio 3">
            <a:extLst>
              <a:ext uri="{FF2B5EF4-FFF2-40B4-BE49-F238E27FC236}">
                <a16:creationId xmlns:a16="http://schemas.microsoft.com/office/drawing/2014/main" id="{1A0C9472-5B73-BFB2-CF27-EE89F595F538}"/>
              </a:ext>
            </a:extLst>
          </p:cNvPr>
          <p:cNvSpPr>
            <a:spLocks noChangeArrowheads="1"/>
          </p:cNvSpPr>
          <p:nvPr/>
        </p:nvSpPr>
        <p:spPr bwMode="auto">
          <a:xfrm>
            <a:off x="5595938" y="1643063"/>
            <a:ext cx="45720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 typeface="Wingdings" panose="05000000000000000000" pitchFamily="2" charset="2"/>
              <a:buChar char="q"/>
            </a:pPr>
            <a:r>
              <a:rPr lang="fi-FI" altLang="fi-FI" sz="2000" dirty="0">
                <a:latin typeface="Arial" panose="020B0604020202020204" pitchFamily="34" charset="0"/>
              </a:rPr>
              <a:t>Kantaesitys Floran päivänä vuona 1848 ylioppilaiden juhlassa</a:t>
            </a:r>
          </a:p>
          <a:p>
            <a:pPr eaLnBrk="1" hangingPunct="1">
              <a:spcBef>
                <a:spcPct val="0"/>
              </a:spcBef>
              <a:buClrTx/>
              <a:buSzTx/>
              <a:buFont typeface="Wingdings" panose="05000000000000000000" pitchFamily="2" charset="2"/>
              <a:buChar char="q"/>
            </a:pPr>
            <a:r>
              <a:rPr lang="fi-FI" altLang="fi-FI" sz="2000" dirty="0">
                <a:latin typeface="Arial" panose="020B0604020202020204" pitchFamily="34" charset="0"/>
              </a:rPr>
              <a:t>Suomi Venäjän vallan alla: protestilaulu</a:t>
            </a:r>
          </a:p>
          <a:p>
            <a:pPr eaLnBrk="1" hangingPunct="1">
              <a:spcBef>
                <a:spcPct val="0"/>
              </a:spcBef>
              <a:buClrTx/>
              <a:buSzTx/>
              <a:buFont typeface="Wingdings" panose="05000000000000000000" pitchFamily="2" charset="2"/>
              <a:buChar char="q"/>
            </a:pPr>
            <a:r>
              <a:rPr lang="fi-FI" altLang="fi-FI" sz="2000" dirty="0">
                <a:latin typeface="Arial" panose="020B0604020202020204" pitchFamily="34" charset="0"/>
              </a:rPr>
              <a:t>Runeberg kirjoitti ensin ruotsiksi: Vänrikki Stoolin tarinoiden 1. runo</a:t>
            </a:r>
          </a:p>
          <a:p>
            <a:pPr eaLnBrk="1" hangingPunct="1">
              <a:spcBef>
                <a:spcPct val="0"/>
              </a:spcBef>
              <a:buClrTx/>
              <a:buSzTx/>
              <a:buFont typeface="Wingdings" panose="05000000000000000000" pitchFamily="2" charset="2"/>
              <a:buChar char="q"/>
            </a:pPr>
            <a:r>
              <a:rPr lang="fi-FI" altLang="fi-FI" sz="2000" dirty="0">
                <a:latin typeface="Arial" panose="020B0604020202020204" pitchFamily="34" charset="0"/>
              </a:rPr>
              <a:t>Säveltänyt Pacius (saksalaiset juuret)</a:t>
            </a:r>
          </a:p>
          <a:p>
            <a:pPr eaLnBrk="1" hangingPunct="1">
              <a:spcBef>
                <a:spcPct val="0"/>
              </a:spcBef>
              <a:buClrTx/>
              <a:buSzTx/>
              <a:buFont typeface="Wingdings" panose="05000000000000000000" pitchFamily="2" charset="2"/>
              <a:buChar char="q"/>
            </a:pPr>
            <a:r>
              <a:rPr lang="fi-FI" altLang="fi-FI" sz="2000" dirty="0">
                <a:latin typeface="Arial" panose="020B0604020202020204" pitchFamily="34" charset="0"/>
              </a:rPr>
              <a:t>Suomentajia monia, laulamme Paciuksen suomennosta</a:t>
            </a:r>
          </a:p>
          <a:p>
            <a:pPr eaLnBrk="1" hangingPunct="1">
              <a:spcBef>
                <a:spcPct val="0"/>
              </a:spcBef>
              <a:buClrTx/>
              <a:buSzTx/>
              <a:buFont typeface="Wingdings" panose="05000000000000000000" pitchFamily="2" charset="2"/>
              <a:buChar char="q"/>
            </a:pPr>
            <a:r>
              <a:rPr lang="fi-FI" altLang="fi-FI" sz="2000" dirty="0">
                <a:latin typeface="Arial" panose="020B0604020202020204" pitchFamily="34" charset="0"/>
              </a:rPr>
              <a:t>Sävel vanhasta saksalaisesta ylioppilaiden juomalaulusta </a:t>
            </a:r>
            <a:r>
              <a:rPr lang="fi-FI" altLang="fi-FI" sz="2000" i="1" dirty="0">
                <a:latin typeface="Arial" panose="020B0604020202020204" pitchFamily="34" charset="0"/>
              </a:rPr>
              <a:t>Oi paavi jospa oisin ma</a:t>
            </a:r>
          </a:p>
        </p:txBody>
      </p:sp>
      <p:sp>
        <p:nvSpPr>
          <p:cNvPr id="33797" name="Suorakulmio 4">
            <a:extLst>
              <a:ext uri="{FF2B5EF4-FFF2-40B4-BE49-F238E27FC236}">
                <a16:creationId xmlns:a16="http://schemas.microsoft.com/office/drawing/2014/main" id="{360D103F-9D41-8632-777D-A9B7E4309C89}"/>
              </a:ext>
            </a:extLst>
          </p:cNvPr>
          <p:cNvSpPr>
            <a:spLocks noChangeArrowheads="1"/>
          </p:cNvSpPr>
          <p:nvPr/>
        </p:nvSpPr>
        <p:spPr bwMode="auto">
          <a:xfrm>
            <a:off x="4953001" y="5857876"/>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a:latin typeface="Arial" panose="020B0604020202020204" pitchFamily="34" charset="0"/>
                <a:hlinkClick r:id="rId3"/>
              </a:rPr>
              <a:t>https://www.youtube.com/watch?v=J3bLSpX8e3o</a:t>
            </a:r>
            <a:endParaRPr lang="fi-FI" altLang="fi-FI" sz="1800">
              <a:latin typeface="Arial" panose="020B0604020202020204" pitchFamily="34" charset="0"/>
            </a:endParaRPr>
          </a:p>
          <a:p>
            <a:pPr eaLnBrk="1" hangingPunct="1">
              <a:spcBef>
                <a:spcPct val="0"/>
              </a:spcBef>
              <a:buClrTx/>
              <a:buSzTx/>
              <a:buFontTx/>
              <a:buNone/>
            </a:pPr>
            <a:r>
              <a:rPr lang="fi-FI" altLang="fi-FI" sz="1800">
                <a:latin typeface="Arial" panose="020B0604020202020204" pitchFamily="34" charset="0"/>
              </a:rPr>
              <a:t>Tarja Turunen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orakulmio 1">
            <a:extLst>
              <a:ext uri="{FF2B5EF4-FFF2-40B4-BE49-F238E27FC236}">
                <a16:creationId xmlns:a16="http://schemas.microsoft.com/office/drawing/2014/main" id="{84D58113-5126-0D05-9DDE-6DF84402989C}"/>
              </a:ext>
            </a:extLst>
          </p:cNvPr>
          <p:cNvSpPr>
            <a:spLocks noChangeArrowheads="1"/>
          </p:cNvSpPr>
          <p:nvPr/>
        </p:nvSpPr>
        <p:spPr bwMode="auto">
          <a:xfrm>
            <a:off x="1179225" y="622301"/>
            <a:ext cx="45720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i-FI" altLang="fi-FI" sz="1800" b="1" i="1" dirty="0"/>
              <a:t>Lukemisia lapsille</a:t>
            </a:r>
            <a:r>
              <a:rPr lang="fi-FI" altLang="fi-FI" sz="1800" dirty="0"/>
              <a:t>  on satukokoelma, joka ilmestyi ruotsiksi kahdeksassa osassa vuosina 1865-1896 sekä suomeksi </a:t>
            </a:r>
            <a:r>
              <a:rPr lang="fi-FI" altLang="fi-FI" sz="1800" dirty="0" err="1"/>
              <a:t>WSOYn</a:t>
            </a:r>
            <a:r>
              <a:rPr lang="fi-FI" altLang="fi-FI" sz="1800" dirty="0"/>
              <a:t> kustantamana vuodesta 1874 alkaen.</a:t>
            </a:r>
            <a:r>
              <a:rPr lang="fi-FI" altLang="fi-FI" sz="1800" baseline="30000" dirty="0"/>
              <a:t> </a:t>
            </a:r>
            <a:r>
              <a:rPr lang="fi-FI" altLang="fi-FI" sz="1800" dirty="0"/>
              <a:t>Topelius piti esikuvanaan H. C. Andersenia ja pyrki opettamaan lapsille aikansa arvoja: </a:t>
            </a:r>
            <a:r>
              <a:rPr lang="fi-FI" altLang="fi-FI" sz="1800" dirty="0">
                <a:solidFill>
                  <a:srgbClr val="FF0000"/>
                </a:solidFill>
              </a:rPr>
              <a:t>isänmaanrakkautta, rohkeutta, rehellisyyttä, vanhempien kunnioittamista, armeliaisuutta ja Jumalan pelkoa</a:t>
            </a:r>
            <a:r>
              <a:rPr lang="fi-FI" altLang="fi-FI" sz="1800" dirty="0"/>
              <a:t>. </a:t>
            </a:r>
          </a:p>
          <a:p>
            <a:pPr eaLnBrk="1" hangingPunct="1">
              <a:spcBef>
                <a:spcPct val="0"/>
              </a:spcBef>
              <a:buClrTx/>
              <a:buSzTx/>
              <a:buFontTx/>
              <a:buNone/>
            </a:pPr>
            <a:endParaRPr lang="fi-FI" altLang="fi-FI" sz="1800" dirty="0"/>
          </a:p>
          <a:p>
            <a:pPr eaLnBrk="1" hangingPunct="1">
              <a:spcBef>
                <a:spcPct val="0"/>
              </a:spcBef>
              <a:buClrTx/>
              <a:buSzTx/>
              <a:buFontTx/>
              <a:buNone/>
            </a:pPr>
            <a:r>
              <a:rPr lang="fi-FI" altLang="fi-FI" sz="1800" dirty="0"/>
              <a:t>Kokoelmasta poimittuja satuja on julkaistu myös useina kuvakirjoina.</a:t>
            </a:r>
          </a:p>
          <a:p>
            <a:pPr eaLnBrk="1" hangingPunct="1">
              <a:spcBef>
                <a:spcPct val="0"/>
              </a:spcBef>
              <a:buClrTx/>
              <a:buSzTx/>
              <a:buFontTx/>
              <a:buNone/>
            </a:pPr>
            <a:r>
              <a:rPr lang="fi-FI" altLang="fi-FI" sz="1800" dirty="0"/>
              <a:t>Tunnetuimpia tarinoita:</a:t>
            </a:r>
          </a:p>
          <a:p>
            <a:pPr eaLnBrk="1" hangingPunct="1">
              <a:spcBef>
                <a:spcPct val="0"/>
              </a:spcBef>
              <a:buClrTx/>
              <a:buSzTx/>
              <a:buFontTx/>
              <a:buNone/>
            </a:pPr>
            <a:r>
              <a:rPr lang="fi-FI" altLang="fi-FI" sz="1800" i="1" dirty="0"/>
              <a:t>Koivu ja tähti</a:t>
            </a:r>
          </a:p>
          <a:p>
            <a:pPr eaLnBrk="1" hangingPunct="1">
              <a:spcBef>
                <a:spcPct val="0"/>
              </a:spcBef>
              <a:buClrTx/>
              <a:buSzTx/>
              <a:buFontTx/>
              <a:buNone/>
            </a:pPr>
            <a:r>
              <a:rPr lang="fi-FI" altLang="fi-FI" sz="1800" i="1" dirty="0"/>
              <a:t>Adalmiinan Helmi</a:t>
            </a:r>
          </a:p>
          <a:p>
            <a:pPr eaLnBrk="1" hangingPunct="1">
              <a:spcBef>
                <a:spcPct val="0"/>
              </a:spcBef>
              <a:buClrTx/>
              <a:buSzTx/>
              <a:buFontTx/>
              <a:buNone/>
            </a:pPr>
            <a:r>
              <a:rPr lang="fi-FI" altLang="fi-FI" sz="1800" i="1" dirty="0"/>
              <a:t>Sampo Lappalainen</a:t>
            </a:r>
          </a:p>
          <a:p>
            <a:pPr eaLnBrk="1" hangingPunct="1">
              <a:spcBef>
                <a:spcPct val="0"/>
              </a:spcBef>
              <a:buClrTx/>
              <a:buSzTx/>
              <a:buFontTx/>
              <a:buNone/>
            </a:pPr>
            <a:r>
              <a:rPr lang="fi-FI" altLang="fi-FI" sz="1800" i="1" dirty="0"/>
              <a:t>Lintu Sininen</a:t>
            </a:r>
          </a:p>
          <a:p>
            <a:pPr eaLnBrk="1" hangingPunct="1">
              <a:spcBef>
                <a:spcPct val="0"/>
              </a:spcBef>
              <a:buClrTx/>
              <a:buSzTx/>
              <a:buFontTx/>
              <a:buNone/>
            </a:pPr>
            <a:r>
              <a:rPr lang="fi-FI" altLang="fi-FI" sz="1800" i="1" dirty="0"/>
              <a:t>Tuhkimo</a:t>
            </a:r>
          </a:p>
        </p:txBody>
      </p:sp>
      <p:pic>
        <p:nvPicPr>
          <p:cNvPr id="34819" name="Picture 2" descr="http://www.antikvaari.fi/imagesproduct/1064_LukemistalapsilleIV69.jpg">
            <a:extLst>
              <a:ext uri="{FF2B5EF4-FFF2-40B4-BE49-F238E27FC236}">
                <a16:creationId xmlns:a16="http://schemas.microsoft.com/office/drawing/2014/main" id="{9CB75B59-E8A5-F93A-B3EB-EACCFCB70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642938"/>
            <a:ext cx="3657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TotalTime>
  <Words>754</Words>
  <Application>Microsoft Office PowerPoint</Application>
  <PresentationFormat>Laajakuva</PresentationFormat>
  <Paragraphs>78</Paragraphs>
  <Slides>15</Slides>
  <Notes>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Arial</vt:lpstr>
      <vt:lpstr>Calibri</vt:lpstr>
      <vt:lpstr>Century Gothic</vt:lpstr>
      <vt:lpstr>Elephant</vt:lpstr>
      <vt:lpstr>Georgia</vt:lpstr>
      <vt:lpstr>Source Sans Pro</vt:lpstr>
      <vt:lpstr>Wingdings</vt:lpstr>
      <vt:lpstr>Wingdings 2</vt:lpstr>
      <vt:lpstr>BrushVTI</vt:lpstr>
      <vt:lpstr>Kansallisromantiikka kotimaisessa kirjallisuudessa</vt:lpstr>
      <vt:lpstr>PowerPoint-esitys</vt:lpstr>
      <vt:lpstr>Romantiikka aatevirtauksena Suomessa</vt:lpstr>
      <vt:lpstr>Vaiheita ja saavutuksia 1</vt:lpstr>
      <vt:lpstr>Vaiheita ja saavutuksia 2</vt:lpstr>
      <vt:lpstr>PowerPoint-esitys</vt:lpstr>
      <vt:lpstr>PowerPoint-esitys</vt:lpstr>
      <vt:lpstr>Maamme</vt:lpstr>
      <vt:lpstr>PowerPoint-esitys</vt:lpstr>
      <vt:lpstr>Kaksi suomalaista: Matti ja Paavo</vt:lpstr>
      <vt:lpstr>PowerPoint-esitys</vt:lpstr>
      <vt:lpstr>KALEVALA</vt:lpstr>
      <vt:lpstr>PowerPoint-esitys</vt:lpstr>
      <vt:lpstr>Kansalliskirjailijamme Aleksis Kivi</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Kansallisromantiikka kotimaisessa kirjallisuudessa</dc:title>
  <dc:creator>Sari Toivakka</dc:creator>
  <cp:lastModifiedBy>Sari Toivakka</cp:lastModifiedBy>
  <cp:revision>17</cp:revision>
  <dcterms:created xsi:type="dcterms:W3CDTF">2023-05-31T09:09:42Z</dcterms:created>
  <dcterms:modified xsi:type="dcterms:W3CDTF">2023-08-21T10:10:16Z</dcterms:modified>
</cp:coreProperties>
</file>