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125" d="100"/>
          <a:sy n="125" d="100"/>
        </p:scale>
        <p:origin x="12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336B-A267-45D0-B13A-4D91642B13EC}" type="datetimeFigureOut">
              <a:rPr lang="fi-FI" smtClean="0"/>
              <a:pPr/>
              <a:t>22.4.2016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BAD-C9CF-4339-BB58-994BBF528AE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336B-A267-45D0-B13A-4D91642B13EC}" type="datetimeFigureOut">
              <a:rPr lang="fi-FI" smtClean="0"/>
              <a:pPr/>
              <a:t>22.4.2016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BAD-C9CF-4339-BB58-994BBF528AE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336B-A267-45D0-B13A-4D91642B13EC}" type="datetimeFigureOut">
              <a:rPr lang="fi-FI" smtClean="0"/>
              <a:pPr/>
              <a:t>22.4.2016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BAD-C9CF-4339-BB58-994BBF528AE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336B-A267-45D0-B13A-4D91642B13EC}" type="datetimeFigureOut">
              <a:rPr lang="fi-FI" smtClean="0"/>
              <a:pPr/>
              <a:t>22.4.2016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BAD-C9CF-4339-BB58-994BBF528AE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336B-A267-45D0-B13A-4D91642B13EC}" type="datetimeFigureOut">
              <a:rPr lang="fi-FI" smtClean="0"/>
              <a:pPr/>
              <a:t>22.4.2016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BAD-C9CF-4339-BB58-994BBF528AE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336B-A267-45D0-B13A-4D91642B13EC}" type="datetimeFigureOut">
              <a:rPr lang="fi-FI" smtClean="0"/>
              <a:pPr/>
              <a:t>22.4.2016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BAD-C9CF-4339-BB58-994BBF528AE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336B-A267-45D0-B13A-4D91642B13EC}" type="datetimeFigureOut">
              <a:rPr lang="fi-FI" smtClean="0"/>
              <a:pPr/>
              <a:t>22.4.2016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BAD-C9CF-4339-BB58-994BBF528AE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336B-A267-45D0-B13A-4D91642B13EC}" type="datetimeFigureOut">
              <a:rPr lang="fi-FI" smtClean="0"/>
              <a:pPr/>
              <a:t>22.4.2016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BAD-C9CF-4339-BB58-994BBF528AE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336B-A267-45D0-B13A-4D91642B13EC}" type="datetimeFigureOut">
              <a:rPr lang="fi-FI" smtClean="0"/>
              <a:pPr/>
              <a:t>22.4.2016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BAD-C9CF-4339-BB58-994BBF528AE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336B-A267-45D0-B13A-4D91642B13EC}" type="datetimeFigureOut">
              <a:rPr lang="fi-FI" smtClean="0"/>
              <a:pPr/>
              <a:t>22.4.2016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BAD-C9CF-4339-BB58-994BBF528AE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336B-A267-45D0-B13A-4D91642B13EC}" type="datetimeFigureOut">
              <a:rPr lang="fi-FI" smtClean="0"/>
              <a:pPr/>
              <a:t>22.4.2016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BAD-C9CF-4339-BB58-994BBF528AE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2336B-A267-45D0-B13A-4D91642B13EC}" type="datetimeFigureOut">
              <a:rPr lang="fi-FI" smtClean="0"/>
              <a:pPr/>
              <a:t>22.4.2016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6BAD-C9CF-4339-BB58-994BBF528AE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http://vignette3.wikia.nocookie.net/simpsonit/images/4/4d/Iso-Britannian_lippu.png/revision/latest?cb=20100826184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7772400" cy="1470025"/>
          </a:xfrm>
        </p:spPr>
        <p:txBody>
          <a:bodyPr>
            <a:normAutofit/>
          </a:bodyPr>
          <a:lstStyle/>
          <a:p>
            <a:r>
              <a:rPr lang="fi-FI" dirty="0" smtClean="0"/>
              <a:t>Iso-Britannian kirjailijoita eri aikakausilta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5856" y="0"/>
            <a:ext cx="6400800" cy="1752600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Iina Kokkila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0242" name="AutoShape 2" descr="https://upload.wikimedia.org/wikipedia/en/a/ae/Flag_of_the_United_Kingdo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44" name="AutoShape 4" descr="https://upload.wikimedia.org/wikipedia/en/a/ae/Flag_of_the_United_Kingdo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46" name="AutoShape 6" descr="https://upload.wikimedia.org/wikipedia/en/a/ae/Flag_of_the_United_Kingdo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48" name="AutoShape 8" descr="https://upload.wikimedia.org/wikipedia/en/a/ae/Flag_of_the_United_Kingdo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50" name="AutoShape 10" descr="https://upload.wikimedia.org/wikipedia/en/a/ae/Flag_of_the_United_Kingdo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52" name="AutoShape 12" descr="https://upload.wikimedia.org/wikipedia/en/a/ae/Flag_of_the_United_Kingdo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Virginia Woolfin teoksia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Mrs</a:t>
            </a:r>
            <a:r>
              <a:rPr lang="fi-FI" dirty="0" smtClean="0"/>
              <a:t>. </a:t>
            </a:r>
            <a:r>
              <a:rPr lang="fi-FI" dirty="0" err="1" smtClean="0"/>
              <a:t>Dalloway</a:t>
            </a:r>
            <a:endParaRPr lang="fi-FI" dirty="0" smtClean="0"/>
          </a:p>
          <a:p>
            <a:r>
              <a:rPr lang="fi-FI" dirty="0" smtClean="0"/>
              <a:t>Majakka</a:t>
            </a:r>
          </a:p>
          <a:p>
            <a:r>
              <a:rPr lang="fi-FI" dirty="0" err="1" smtClean="0"/>
              <a:t>Orlando</a:t>
            </a:r>
            <a:endParaRPr lang="fi-FI" dirty="0" smtClean="0"/>
          </a:p>
          <a:p>
            <a:r>
              <a:rPr lang="fi-FI" dirty="0" smtClean="0"/>
              <a:t>Oma huone</a:t>
            </a:r>
          </a:p>
          <a:p>
            <a:r>
              <a:rPr lang="fi-FI" dirty="0" smtClean="0"/>
              <a:t>Aallot</a:t>
            </a:r>
          </a:p>
          <a:p>
            <a:r>
              <a:rPr lang="fi-FI" dirty="0" smtClean="0"/>
              <a:t>Jaakobin huone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s://upload.wikimedia.org/wikipedia/commons/b/b9/Caspar_David_Friedrich_-_Wanderer_above_the_sea_of_f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347284" cy="68580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i-FI" dirty="0" smtClean="0"/>
              <a:t>Romantiikka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Lordi Byron (1788-1824)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038600" cy="4525963"/>
          </a:xfrm>
        </p:spPr>
        <p:txBody>
          <a:bodyPr/>
          <a:lstStyle/>
          <a:p>
            <a:pPr>
              <a:buNone/>
            </a:pPr>
            <a:endParaRPr lang="fi-FI" dirty="0" smtClean="0"/>
          </a:p>
          <a:p>
            <a:r>
              <a:rPr lang="fi-FI" dirty="0" smtClean="0"/>
              <a:t>Englantilainen runoilija</a:t>
            </a:r>
          </a:p>
          <a:p>
            <a:r>
              <a:rPr lang="fi-FI" dirty="0" smtClean="0"/>
              <a:t>Romantiikan johtohahmo</a:t>
            </a:r>
          </a:p>
          <a:p>
            <a:r>
              <a:rPr lang="fi-FI" dirty="0" smtClean="0"/>
              <a:t>Matkusteli ympäri Eurooppaa</a:t>
            </a:r>
          </a:p>
          <a:p>
            <a:r>
              <a:rPr lang="fi-FI" dirty="0" smtClean="0"/>
              <a:t>Osallistui Kreikan vapaussotaan</a:t>
            </a:r>
          </a:p>
        </p:txBody>
      </p:sp>
      <p:pic>
        <p:nvPicPr>
          <p:cNvPr id="5" name="Sisällön paikkamerkki 4" descr="lordi byr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1703" y="1645761"/>
            <a:ext cx="3391593" cy="4434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Lordi Byronin teoksia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Childe</a:t>
            </a:r>
            <a:r>
              <a:rPr lang="fi-FI" dirty="0" smtClean="0"/>
              <a:t> Haroldin pyhiinvaellusmatka</a:t>
            </a:r>
          </a:p>
          <a:p>
            <a:r>
              <a:rPr lang="fi-FI" dirty="0" smtClean="0"/>
              <a:t>Runokertomukset The </a:t>
            </a:r>
            <a:r>
              <a:rPr lang="fi-FI" dirty="0" err="1" smtClean="0"/>
              <a:t>Giaour</a:t>
            </a:r>
            <a:r>
              <a:rPr lang="fi-FI" dirty="0" smtClean="0"/>
              <a:t>, The </a:t>
            </a:r>
            <a:r>
              <a:rPr lang="fi-FI" dirty="0" err="1" smtClean="0"/>
              <a:t>Corsair</a:t>
            </a:r>
            <a:r>
              <a:rPr lang="fi-FI" dirty="0" smtClean="0"/>
              <a:t>, the </a:t>
            </a:r>
            <a:r>
              <a:rPr lang="fi-FI" dirty="0" err="1" smtClean="0"/>
              <a:t>siege</a:t>
            </a:r>
            <a:r>
              <a:rPr lang="fi-FI" dirty="0" smtClean="0"/>
              <a:t> of </a:t>
            </a:r>
            <a:r>
              <a:rPr lang="fi-FI" dirty="0" err="1" smtClean="0"/>
              <a:t>Corinth</a:t>
            </a:r>
            <a:endParaRPr lang="fi-FI" dirty="0" smtClean="0"/>
          </a:p>
          <a:p>
            <a:r>
              <a:rPr lang="fi-FI" dirty="0" err="1" smtClean="0"/>
              <a:t>Mazeppa</a:t>
            </a:r>
            <a:endParaRPr lang="fi-FI" dirty="0" smtClean="0"/>
          </a:p>
          <a:p>
            <a:r>
              <a:rPr lang="fi-FI" dirty="0" smtClean="0"/>
              <a:t>Näytelmärunot </a:t>
            </a:r>
            <a:r>
              <a:rPr lang="fi-FI" dirty="0" err="1" smtClean="0"/>
              <a:t>Manfred</a:t>
            </a:r>
            <a:r>
              <a:rPr lang="fi-FI" dirty="0" smtClean="0"/>
              <a:t>, </a:t>
            </a:r>
            <a:r>
              <a:rPr lang="fi-FI" dirty="0" err="1" smtClean="0"/>
              <a:t>Sardanapalus</a:t>
            </a:r>
            <a:r>
              <a:rPr lang="fi-FI" dirty="0" smtClean="0"/>
              <a:t>, </a:t>
            </a:r>
            <a:r>
              <a:rPr lang="fi-FI" dirty="0" err="1" smtClean="0"/>
              <a:t>Cain</a:t>
            </a:r>
            <a:endParaRPr lang="fi-FI" dirty="0" smtClean="0"/>
          </a:p>
          <a:p>
            <a:r>
              <a:rPr lang="fi-FI" dirty="0" smtClean="0"/>
              <a:t>Pääteos Don Juan</a:t>
            </a:r>
          </a:p>
          <a:p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upload.wikimedia.org/wikipedia/commons/8/87/Jean-Fran%C3%A7ois_Millet_-_Gleaners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113" cy="68580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fi-FI" dirty="0" smtClean="0"/>
              <a:t>Realismi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Charles Dickens (1812-1870)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Englantilainen kirjailija, yhteiskuntakriitikko</a:t>
            </a:r>
          </a:p>
          <a:p>
            <a:r>
              <a:rPr lang="fi-FI" dirty="0" smtClean="0"/>
              <a:t>Pidetään viktoriaanisen ajan suurimpana romaanikirjailijana</a:t>
            </a:r>
          </a:p>
          <a:p>
            <a:r>
              <a:rPr lang="fi-FI" dirty="0" smtClean="0"/>
              <a:t>Sai kymmenen lasta vaimonsa Catherine </a:t>
            </a:r>
            <a:r>
              <a:rPr lang="fi-FI" dirty="0" err="1" smtClean="0"/>
              <a:t>Hogartin</a:t>
            </a:r>
            <a:r>
              <a:rPr lang="fi-FI" dirty="0" smtClean="0"/>
              <a:t> kanssa</a:t>
            </a:r>
          </a:p>
          <a:p>
            <a:r>
              <a:rPr lang="fi-FI" dirty="0" smtClean="0"/>
              <a:t>Kirjoitti yli 30 kirjaa</a:t>
            </a:r>
            <a:endParaRPr lang="fi-FI" dirty="0"/>
          </a:p>
        </p:txBody>
      </p:sp>
      <p:pic>
        <p:nvPicPr>
          <p:cNvPr id="5" name="Sisällön paikkamerkki 4" descr="charles dicke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2281" y="1600200"/>
            <a:ext cx="34304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Charles Dickensin teoksia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Pickwick-kerhon</a:t>
            </a:r>
            <a:r>
              <a:rPr lang="fi-FI" dirty="0" smtClean="0"/>
              <a:t> jälkeenjääneet paperit</a:t>
            </a:r>
          </a:p>
          <a:p>
            <a:r>
              <a:rPr lang="fi-FI" dirty="0" smtClean="0"/>
              <a:t>Oliver twist</a:t>
            </a:r>
          </a:p>
          <a:p>
            <a:r>
              <a:rPr lang="fi-FI" dirty="0" smtClean="0"/>
              <a:t>Nicholas </a:t>
            </a:r>
            <a:r>
              <a:rPr lang="fi-FI" dirty="0" err="1" smtClean="0"/>
              <a:t>Nicklebyn</a:t>
            </a:r>
            <a:r>
              <a:rPr lang="fi-FI" dirty="0" smtClean="0"/>
              <a:t> elämä ja seikkailut</a:t>
            </a:r>
          </a:p>
          <a:p>
            <a:r>
              <a:rPr lang="fi-FI" dirty="0" smtClean="0"/>
              <a:t>David Copperfield</a:t>
            </a:r>
          </a:p>
          <a:p>
            <a:r>
              <a:rPr lang="fi-FI" dirty="0" smtClean="0"/>
              <a:t>Kolea talo</a:t>
            </a:r>
          </a:p>
          <a:p>
            <a:r>
              <a:rPr lang="fi-FI" dirty="0" smtClean="0"/>
              <a:t>Kaksi kaupunkia</a:t>
            </a:r>
          </a:p>
          <a:p>
            <a:r>
              <a:rPr lang="fi-FI" dirty="0" smtClean="0"/>
              <a:t>Loistava tulevaisuus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http://3.bp.blogspot.com/-N0k-ZIUPJyc/Vpuj2kLxb5I/AAAAAAAAAAc/XEQM6uV_kNE/s1600/ghgh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Modernismi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9940" name="AutoShape 4" descr="data:image/jpeg;base64,/9j/4AAQSkZJRgABAQAAAQABAAD/2wCEAAkGBxMTEhUTExMWFhUXGB0aFxcYGB8dGBodGhgXHRcXGBcaHyggGBolHRcXITEhJSktLi4uHR8zODMtNygtLisBCgoKDg0OGxAQGi0mICUtLS0tLS8vLS0vLS0tLS0tLy0tLS0tLS0tLS0tLS0tLS0tLS0tLS0tLS0tLS0tLS0tLf/AABEIAMABBgMBIgACEQEDEQH/xAAbAAABBQEBAAAAAAAAAAAAAAAFAAECAwQGB//EAEMQAAEDAQUFBAcFBgUFAQAAAAEAAhEDBBIhMUEFE1FhcQYigZEyQqGxwdHwFBUjUpJicoKywuEHM1Oi0hZDY3PxRP/EABkBAAIDAQAAAAAAAAAAAAAAAAABAgMEBf/EADARAAICAQIEBAUEAgMAAAAAAAABAhEDEiEEEzFRFEGB8CJhobHRBVJxkRVCMuHx/9oADAMBAAIRAxEAPwDjd0nFIo2KQ4exM6jy9i63NRxd+4GFEqQookaKjuVYpog7MTaCmLOFtpUCRgJ5hWCxO4HyRzEiNMHiiFLdBERs5x0Km3ZbuCXNj3DSwYKY4Jy1FRspykNmFLmx7hpYGLFE0kbOyTxTDZRUudHuLSBbie7zKL/dZS+6yjmxDSB7iW7Rn7qKkNl8ijmxCmBDTSFNHfuvknGy+SOdENLAO65pbpH/ALr5BROy+SXOiPSwFuUtwjn3WpfdhSeaIaWAfsycWVHfu08FL7tPBLnoelgL7KEhZwjv3UUvukpc6I9DAe4CkLMEc+6Oaf7q8VF549ySgwILIl9iR4bKKmNkH6lVviF3JLG+xzv2FRNiXRnZRUHbLPBCzxDRLsAW2QjL5JI27ZxGntSUlxCFy2RFhdwVjdmPOi6ptmCtbQHBc18akblwdnKDZDkL7TbHmk1rjDnVGBhzElwaZbqIdPIgL0Dcrlu25h9mbxcT5QfgqpcW5rSi3DwqhNSF2T2OKTHtaBhcD4OBqXJqOE6Q5g/hR8WPkm7M4trf+32bql8ii9xYHxso/Ca5cOpSbBH2PkmNi5Ivu09xLx8iPhUBTYuSgbCjNrq06TDUqODGDMnmYAAzJJwAGJOAUdn1TUZfdTNMEm613pXdHOb6pOd3MCJgyA/8jJKxeDiwR9gPNMNndV0BATYKv/Ly8g8BEBDZqcbO6o4HdE5d0UX+rzZJcDACHZ6j938kbLU4aiP6rLuD4KPYBiwkaFMbKeCPimmNJWL9UbF4KIA+z8vYl9lPBHjSTbhWL9RZB8IgGLMeCX2Q8Ec3Kc0VJce2LwiAX2I8EjYzwRzdBSuBT8cLwqATbEU4sJ4FGagAEkgCYkmMTkOqrtFRrGl73NY0CS5xAAHEk4JPjWPwyBZsZ4JhZoW+jbKT5LajXAYyDhHGeHNSpua4d0h0ZwQfcoPjWPwyMAoFS3HJabTWp0xNR7WD9pwHvWWntSg70Xl37rHuiNTDTA5nNR8Ve4+QPuTwUDZzwVdXtBZWyC8kjQMcD/uAHtQi3dsbo/Do/rdp4cp1w4FTjlk+iB4Ay+ypLk6v+JtNrjeoCNLtWXeINMAeadWXm/aQ5MT0JOAq97yHmlv+XtWBwy/t+xq1Q7lgC5Tt/Tj7PU4PI84+ZXTi18vauS/xItn4NMftF2fC781PDjyLIrWwOcGtmG+yL5NYadwzz74PsaF0ELjeyFsis8f6jGkDngf+S62rWDRLi1o4uMDzKz5sORy+FF+uK6lsJnQAScABJPAAYnyXL7U7e2WiS2mTaKn5KWOPN0QENGzLftLvWt7rLZicLMzB7x/5DmRyOHJKHCZOs9kJ5Y+QV2DbKVpu2mq+mahxpUi4TSacoYTN86uIk6YQjFt2nRpCalQDlMk+AQ7/AKPsZAa6jeGUuqPJ9h9y8gtlNpdUDWMDA9wAg4AON0EnE4cVfDhI5pNu0l/H5f2IvJS2ParDtqz1gTTqtN0w4HAg8CCr3WymPXb5rx/svVMPEeg05cGkObnwDqmHNGzazebH7Q9x06K9fpeF9W/p+DPk4mcXSSOvpdrbKaj6ZL23BN8t7hxggRJw5gZq53aqxggCteJyDWPJ8g1cPsupdtlF0DvPgiMIuuMdCWt8l6cyo1p7rAOgA9yoz/p8E/gi36pfdFsM/wANtr+gUztNZi5rC57XOMND6VRsnhJbCM3U4qEp4WSXAz/1i16p/gsWaPm/oxpSSLTxUDKS4LN2+q/JLnwJynvqm8eSotdr3bS98NaMz9Zqa4PN2+q/JDnwNoKzP2hSDS7eMLW5w4HHhAOekLge0na7fA06DnXIhxGEngTw5eYV+xaN6gwU2vc0AA1Hd0OcTL3Nky0TJkeCm+GlCNy9+pKMlJ7HUVNvNugsY5xP5iAPEiT7ENr7bqlkucymD+TEkdXY+OHuXPfZq+7DKLWUgCAaZ7t2S6XOIlpggEgEuxxElSq7Pp0W/iudXqmZJN2mMcA1gM5RiTjyyUo4/K/z+CTS7D2rbFAOvOque5v5nvdE8GlxjBVMr0qpLhZ74AJdUuANaGxILjmZc0AEZuGQxAl9nNoqspi6C4w0ZNaACXOgaBoJyxMDVejWaxUGllOlTDKVMio7W8W3QwOLjLySxpJM4MHEKeXJDBSbdv6EYxc7pbA6nsh2DHgMOMgBpAgUiBgALx3mn5Tmm+5HNqemWlrASafdJJJlo5YDM6+KOOrte8OOjr3UwRjxzHkOCEdo7Y7dkMMPqObTaRxe4NBHSSVzfE5ck9KdX8jRHDGKt+QN7H7Oo1d9XtBv1nPu3HZNDcL0+sTBHINjOUftNvDXMp02yTPJrWtxc4x4NEauGkqu2WhtGm1jBdaO61oyAzJXPVdqMY01nEgFrCTBMMcXXWwMi4Bx6uaNFKUXxOTXTryQ9scasts1iNoDXPG7e5z5DCCA1pLYBI7xm668QAeAwWm0WOkLHUY1oNMOcO93pIMOcXOzMzjyWzZVG7Gjgxgu6gxLj4kjyULfdbZS1vol1R2c4vqvdHTvQhzbmlfRqkQkqV/I42y2KndBaxgOOTR46cUkrBaYacs9U66stVsxqqC//V9X/SZ5lO3tg/8A0W/qPyQBtMp90eC7XKh2OTrl3Ojb2wOtnb+sj+lA+2e3N/Sb+Fcu3snl16bmHoiPRVTbO7gh23xG6p6ue3D+If3UJYoLdIuxTk5KzdabxbTAwdGOfDgMT5rNXsod/mlzxwJw/SO6epldBsqmLlUxJD4mPVDWkAcMbx8uCG210nJVYYJ7stzZ5KWlBfYvaOyWcAU7G1h/PJc7rMCPCF0De2VJ2QvHh3h8F559nObgQPaeQGpWaraXNcLoHdODfV1EvI9I54ZBGWGKPluGHmz3vbuew7M2xTqsD3FtM3iLpfoIxxjn5LyJ9G7WrMzu1HcxiVsb2htRAB3QGkN+ErI6qXVL7gJqYGMrw+YjyKy4HNNqSXobJxiq02Xdnu6+pMREedC1CfYPJbMLwB4E+V2festhEVCOIJ8qdUf1rTu++H8GuHLEtPwWtGTL1J7JpzbbOAf+6CeQuOB8Ml6xvG8Wrw6na6rHF7C0v9EFwnOC4wCMYu+ZUjtW2H12fpcP61XOm92WKMqVV79D3AObxHmk6o0ajzXiTNqWoesz/d/yV7dq1tXN8J+ahpj+4Gsnb6nsTrU0ahU/a2nUea8mG1X8fafmn+/Kg9H3qSWPuQ05n/r9T1c2kLLtOxMrtDXEiMQRmOK8zb2ktLcRd6EOj+ZbKHbWsPSpgni0kfNRenyJqGTzRf2q2BUs7W1KTjVaDJlunAkY9FhstitDRi2qwnEtawlvm1xa7rKM0e3OBDqbSDmCCfPH4Jv+raMQKTQOjpHQl2CzZM2RbKN+hqhiXm/qCKlWqwQ15AHqljh7FmsxZfc+0VHB2EQ51wjWQ2dYwgDNE37XoOxLqvS82Pdkstd9iqYONYdHN+DULK2qlFr5rqSeKnaa9WdDsZgMuhkepcu6gXhg445TloirKbiHEamOBAGQzxxk+K4vZbLHRqCrTqVbwmA+oLuIggi78UYq7fEm4+mAdHBzvEQ4e5c3Phk5fDfqv/TZB7b1/Yal3QeHzWR1M1LRTB9Gl+KRgXOcPQDQM4OKyv23RnAmOfzwTN2vRvB49IZHrmOirWKavbyZNtNVZm2ptl1Rr37osaARdqSyoATBLmEd08InRU1KTWWUtNS8+o8ucW5MeWboCXGLtM4zj6BwwwIWjaTKgEnLLH+yH2ZlJgLW4tLi4Bx9G8CHBsAYGXYGcyt2HKoRpQr6mXJglJ25WdCXuc+TAEyC10npF2IjmuS7WPNOGtqvY1rYaHOIbGZP7WOplGXbddObfEIftS2GsIc1kfsj5kqOJtZNTjsKeJ6as4qnVYcHVmOOeZw/2lOt9fY7S7Ax+mP5U66nMg/My6JLyOfNa0yfx62f5nD+pSNS06V6363f8kRGSiRPHwMHzCs5jFyo9ge6paf9esf43fNbdl3zXote5ziJLi4ycA45mcMQnpQ0mJgjvS4nDOIcSr+z7Lz6tbRrbo6uIHuIUtTabK5QSaSNu1LLXeQadd9NsZNe5oJ1cQOsLB9htA//AGVR0e8/EI6Sbo6D3LFVzWSOWXQveOPYqoNe1ha+q+oST3nEkgEDuiSYyPmpMbkAmc7mouqQjdk1tsWxxUTWDZDhLdcYiMiDoVSaw4qh9XjBTinYpUGRULGNfu3GSDfdgcCZYG8xm4+zW+pUG7Mat7vPgfYekFc5fjIAe5aKNqlrmOcQJvNI0JwcDrdOBwxkHO8VojIzThdG4tADegP6od8fYFAlV2u2Mc87uQwQGznAAaJ54Sk14WaSd2XroSkKJTGoEgUUMeCmSlPKBChKEpSQBEsCY0grExcEAV7tLdBTvBNeCe4CDUzWJ7wTOeEASujgkQOSrvBR3oRQWW3UlTvwmNdPSwsvvfUp7/M+ayGv9fQTfaEaA1GwE6uSWFtaTESkpcsWskSoOKN93l5pXGahsc4+Kr5vyLXA5W3Vi1oGZd9GF0GzaIpWaD6Rhzvf8EH25Ua+rDGgAYNuj0sJLjxkyJ5BHrsBhOGDZnLiM+gHir5S+BGZK5k61WMCsdR63OeOA8gokjVrT/CPkskXXkanEFOrrO608UbLWH1GfpHyUW0KelOn+gfJWLIl5EXB9zn3Wrgq3WhdK6jTOdKmerG/JPWZRYwu3NInJo3bcScsh4qXOXYjyn3OYNY8Sm33NQqOgEaglVipr8P7LTRSzay0LTTrISKvgkanPFJxDUG96FI10EFoKsbadZUOWS1BnfJb1CvtI1TG1c0csLC18xqoGshVW1Rj5fWqopW83hey4TEdTqhYw1INb5IVghtd40wPAnDzCzl7uKaghN0F3WgKDrWOKDOrc1DenipctC1Bs2ocVB1qCDCqeKe+U9CDUFTaVB1o5obvE5ejSKzcbRzUt/PFDTUUryekLN5tB4pvtCw3kg7mjSKwzsqoDVIP5T72pLBs1x3h17p15t4JJaR2F2bJqDJ3mfktNk2cWuvPLXwCA04gHQ+HgiDSk5Ynlka+WiNLu4DDo1g9zZTmcvfimc4CScuKhs+30qkuGIa6CDke7IJn1b0YawQo7vceyHAJMQZ4a+SsNmdqAOp+S12e0AWenUGLqoLnO4CYa3hlHisz6jSQDi7PDj18YV+HhpZFd0jLn4tY3pStmZ2ClfAz9ziP9oKnYapeJLIacQTwwuxyIIP/ANVws7QIuhafBJq7Mz4+SdNEKNO+Yb3jwBk+WY8kDttp3la6PRZLRzOF4nxEeHNdLZdnudL2ki5iCMwR+U5zyy+IztBTBr07QAPx2FzwMt4x12ofHuHxKzOHLnT9Pf8ABqx5ubE5SuO84ftH3lVB6ttoio8T6x95Wdy0roQfUmU0qE8kh8UxE7ycPVthshqGBMZEjnOHXAoxZtk0zGFJ0jBprw/kYbA9iBWAXVtISYXuwaCejSfcuwodhi9odvWNk+jekxrBuDGNMUYq9mbI2kG0ml3Fzj3p4mMOGGWo5iISyJbnD7O2BWrGXAsZq52B6Nacz7Eds1hp0XC40Yan0j1K32NtwPouJJaZY6Zwgks8pI4XSPWAFFcYyq5N3RfCmrQetWzbPVbL6TZIzAg+YXM7U7Euzs7wf2H4eT/LAjxXS7OrzTha2vVak4j06meTW6wVqJirTczmRh4OGB81kvL12taENtDKeZY2eMBWLL8iLhR5qUgea7ituRkxhPG435IfaawyDQB0HyU1KyNHL3tEii1avOZHksVaopCMxKUpnKN1MCZTNcnKZIDXYKjg4lsTGoB1GiShYj3/AA4xqNUkAd55KtytuqELlHRopr0Q9t05FCNp7OZSYKjAS5rgeWBkYI7dTVKQcCCJBVkJuLIyjaM9gtjabGscfwTO6qZtAdnTqflIyWmpSqyCzdBn7pdI5OBACDO2dVoy6i6WnNjsWnqPiqqFuuSbj6Tv/G6Wn+B2HtW3DmcFUd1/Xv6+hhzcMpu3s/79/Q6IB+lz2qN2qTDbknAYHXxQpnaE/wCtTd/7KRaehc0FdP2XtDKzu80NqNuvaWuvU3tkgkHiHAYdVdPik+qa9+hlXBuO6afv1CWyjurH+IZcS4Y/vENE68JXK7ZENsrf2rT5byk33sK6ik5leiQJ7ryOHea4HylcztlpLrO6ZEVQORFW84eVVix59nH1+zNPCu3I4q3Gaj/3j7ys5Kvtv+ZU/fd/MYWdy0roSfUYqdCm6o67TaXOOgEn+ylYLNvHhumZjQDhzyHivTNkWRtKmA1obPD6xUZy0iSs5/s92crsl1R27BxujF2RGJyGB5rfV7IWcthhc1wyMo3aXhrJOGXvH91CjUnp9eSq5jslotbHObOtlSy1BSr3iAZY+fMcxGmkA5ej0G9N8ECabwZdwIxBA1BHjiOEK202RlZt14ngeB5LmNoWO0WWTTqSzhkfiD5K2ORP+SjJgb3CdsqA1BHOffP1xWasMFKwUrrbzwA55ENk3gCwuaXEzOhjAd5uhVgpzgoZHuX4Y1GiNC2Ck2XPDb03RiSYzhoBJWJ/aJhyrN8WvHwQHbNpuWtxOIYQAOADRl4klZ7RRGJmb2IPwwTUF5j1dg/V2rP/AHaZ8T7EOrbSBmXExndBj2gIIARMg4cFfZ6wAjI/XyUtKRG7NTrfwa72D3ErNUtROkeKpcozipUIk6ooSkkAmIi4plJxTEpgOnUQVOmkBbYgL+PD5JKNA97w+IToA9BuysVtt1Ong44nJoxJ8Fl2htN73ihQEvd63AankAMzyU9l0adF7bri57hjULC4mDjc/K3HrmTy5yhSt/0dOMdb26dyZr1jEUxTBy3rrvH1QC4ZagKdWw16lPCqxpOI9Jp6YhO98uc1xvElwvA966Hd4CcQQcIxzHQajXqF900y9o9EXcYyeypiGtOJiQJDdZQ7XSvf8l0YYm6dv38v+zFsKx1A5zLSTkLpnu3dXtc30oJE8JGCz7aoGhWNMuLhmCepyOTsAMQuj2sA2lWawua+lTDxAF1sB5Aac5IpuBBERd4lcLa9o1Krg6o6SBAwGA4KWBvJJyK+KjDFFQXXv6llZof3YE6QF1P+GjJcY9WQJ4XgT7A5BdhWMljqpwkEM+LvPDzRL/D+2XH1WeuRUuiYJcA11MDrdqeXNWZJWmuzX33MLVK+9nZtpCmyNJJPUu98lc9b6f4TT+W0mOjqXeHmxhXQ7TGBacRGM6rn9rOAbSpA4gmo/q4NDAeBDGgn95HFOtK99DNwKuUmecW7/Nqfvu/mKzPW3aR/GeB+Y+0lYHLVHoWS6hfYLIa9/FzWD3n+lejHC6PD2LznZdSKQ/ZqSfENj3Fd7TtEtYcTiD7D/ZU5HTsaVqhbdpPdSFzEtcCQM4gg+Uz4Kux1bzQRl9Y+KKUjOPNB7SBTqlowBF4AcSTMfWqre/Qsja6hSkeJ+vFZ9ubt1JzXHMQOJWRtcwSYa3VxMAdULtu06TBfDXVnDLRo6k4+QxSgnY5PYt2bSqBt6qWxo5zgJ1zOpz6kolSaSR3HQciILfMLzu32l9ZxfUMnQaNHBo0CpZVc0ENJAOYBIB68VocHLdlUZV0NXaCs11oqluIvRPGAAeokFZi1zRhl7DzVQSAViXkRJvqTHSExKikgQ8pwVFKUAIhO1RKQCYDvUVJwTIAYqTXKJSAQBbTxPzSUrO3Hw+SSADuwmfg1ahOL3imTwYBfqSdJ7o6BdWyyyx14CkYusdg4kSYNz0Rpr1XP9iaocHUYhwdvBOZENaRHh7V1xAc4SwECCHRkRz0OOELl8TJqbXqd/goKWFNAe22RoIe6ADLgLsuIAL3y0iA4uEYacdCdioEQPQAdh6Lb+ZM6CZIORkGMCr7bZ94y6HXeB0yiCJEjiJQ/a+06dnIL3jAYNwL3SNB6uOuAVKk8iUS/lxwtyey7+2Z+1u1btnAuhj6jbpbmcQb94jMw93SWjGFxlgsZq1BTBz9I8Gj0j8uZCjtLaT61Q1H4aNaMmjgOOeJ4rpez9j3VO84d98E8h6rfbJ68luS5OP5+/scbNk5+W10Xv6hGo0ABrRDWiAOQGAXPPqOs9obVZneHjiInoQPoo+wZ/X1og+3WSWzlIkxpOPvKqwvemPLG4noG14cSG5OAA19MYfzALmra69XqHOajo6XiG+EQtlltYNI1BUF9rGy0Zte1rKfkCL48EFttfd0Xv1Aw6nBvtISnLXNV5JL18ynhocuDvzbfocZbnfiP/ePvKzuCaFIFdFbGfqXWO0Bsg5Owdy4HqMV12xLe5gDXRHqunA4yCD5jxK4yFdZ7VUZ6Jw4HFvlp4KMoqSGm0eo2OuIMnDT+6D7Zc91cXWyA0YzgMTJJ00QHZW3TejAHVpMtd+6TkeS6mz7QpVRcHcP5DgfDiqFj0sseS0CtrUnvusDmX6bg5waThLTdBcRF7lGHkg20LI8NLpmD3s5HWScOmHJFtpUmUq5e6QKrcYI9JmDsDBxEHxKzV7VSGLajj1zjhCkm09hLoc05ygrbU+89xAgEyBwVRCvIDSkElFMQ5KeFEKWKQEYSTlMmAgpBMnCAE5RJTuTEoAZSATAKUoAts+fgnU7Ae/lPd+ISQAUtt2bwwcMiDBnqFdZe1NoYIvNI0luMdREoZaqqykgYKnlxkqkrL45pwdxdBat2itLhG8uz+UAHnBxI8ChTzJkmTqTrznVQNRRDtBJ5c9FOMIx6IhPLKf8AybYV2FYt7WkiWMxdzx7rT1PsBXXuMn3rFsqyCjSaz1ji794jLwwC2M1WDNPVL5GrFCluTptjEhZLZRvhXuqYRnos9Stifr61UI3dlkqoVHutu9OEmMgTmY0QbtZaIbTp8e8egwHx8kXYdVx+1bVvKrnaZN6D6J8VowxudmfNKo0Yk5TJ3LaZR1IFQSCQEyZV1G31GwL0gaHTocx4FZpSvIoDfb9pGrdvAm6DiTJlxE+4BZS5VSkigskSmKjKcoAcJSoykmAiUgeaSZAiRjikCmAToAaU4KUJIARTeCdKUARCkEpTXkAX0XQfBJNZsTxw+SdAE6z5+uSoJWj7LUcTFN5kwIaTJzgQM9VM7MrwDuKscSx0YmBjHFK0S3MYRnszYLz9470WZc3f2+Sxs2TXJANGoL2RLCB5kLq7JR3bGsaIgcMSdT5qnNOo0izFC3bNLz3goVK0eapeHcY5x569M1mqEkyXZaCFlULNWqi91o+vr6wCovE4rPeEGXDhiQM//iuotk4QYzxCs0pEdVkdpWm5ScRmRA9y5JHtvWeqbouG7jjGGHPog4sjtBK0YklEzZW3IqlJXfZjwB6FR+zHiB4hWlZUkpOpRw8wk2g44BpQIgUyufZ3DMR1KrudPMIAYpKbaX0CD7k5ongUAVgpKYpngohh5eYQA95IlOGHl+ofNS3J0jzHulAFaSt3Rn4D4QpGzO/KUAUJSr3WR4E3THh81Xu3TEY8NUAVykVZunflPPD3pzZ3ggXHSchdMnoNUAVQldVzqLgSCx0jMRiOvBM+g8QS1wByJBCAKw1NCup2Z7phpgCSbp8slBtFxya7yPyRYFllm9gYw+ISUqVJ7cbjsZ0I4TokgNz/2Q=="/>
          <p:cNvSpPr>
            <a:spLocks noChangeAspect="1" noChangeArrowheads="1"/>
          </p:cNvSpPr>
          <p:nvPr/>
        </p:nvSpPr>
        <p:spPr bwMode="auto">
          <a:xfrm>
            <a:off x="155575" y="-1790700"/>
            <a:ext cx="50863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942" name="AutoShape 6" descr="data:image/jpeg;base64,/9j/4AAQSkZJRgABAQAAAQABAAD/2wCEAAkGBxMTEhUTExMWFhUXGB0aFxcYGB8dGBodGhgXHRcXGBcaHyggGBolHRcXITEhJSktLi4uHR8zODMtNygtLisBCgoKDg0OGxAQGi0mICUtLS0tLS8vLS0vLS0tLS0tLy0tLS0tLS0tLS0tLS0tLS0tLS0tLS0tLS0tLS0tLS0tLf/AABEIAMABBgMBIgACEQEDEQH/xAAbAAABBQEBAAAAAAAAAAAAAAAFAAECAwQGB//EAEMQAAEDAQUFBAcFBgUFAQAAAAEAAhEDBBIhMUEFE1FhcQYigZEyQqGxwdHwFBUjUpJicoKywuEHM1Oi0hZDY3PxRP/EABkBAAIDAQAAAAAAAAAAAAAAAAABAgMEBf/EADARAAICAQIEBAUEAgMAAAAAAAABAhEDEiEEEzFRFEGB8CJhobHRBVJxkRVCMuHx/9oADAMBAAIRAxEAPwDjd0nFIo2KQ4exM6jy9i63NRxd+4GFEqQookaKjuVYpog7MTaCmLOFtpUCRgJ5hWCxO4HyRzEiNMHiiFLdBERs5x0Km3ZbuCXNj3DSwYKY4Jy1FRspykNmFLmx7hpYGLFE0kbOyTxTDZRUudHuLSBbie7zKL/dZS+6yjmxDSB7iW7Rn7qKkNl8ijmxCmBDTSFNHfuvknGy+SOdENLAO65pbpH/ALr5BROy+SXOiPSwFuUtwjn3WpfdhSeaIaWAfsycWVHfu08FL7tPBLnoelgL7KEhZwjv3UUvukpc6I9DAe4CkLMEc+6Oaf7q8VF549ySgwILIl9iR4bKKmNkH6lVviF3JLG+xzv2FRNiXRnZRUHbLPBCzxDRLsAW2QjL5JI27ZxGntSUlxCFy2RFhdwVjdmPOi6ptmCtbQHBc18akblwdnKDZDkL7TbHmk1rjDnVGBhzElwaZbqIdPIgL0Dcrlu25h9mbxcT5QfgqpcW5rSi3DwqhNSF2T2OKTHtaBhcD4OBqXJqOE6Q5g/hR8WPkm7M4trf+32bql8ii9xYHxso/Ca5cOpSbBH2PkmNi5Ivu09xLx8iPhUBTYuSgbCjNrq06TDUqODGDMnmYAAzJJwAGJOAUdn1TUZfdTNMEm613pXdHOb6pOd3MCJgyA/8jJKxeDiwR9gPNMNndV0BATYKv/Ly8g8BEBDZqcbO6o4HdE5d0UX+rzZJcDACHZ6j938kbLU4aiP6rLuD4KPYBiwkaFMbKeCPimmNJWL9UbF4KIA+z8vYl9lPBHjSTbhWL9RZB8IgGLMeCX2Q8Ec3Kc0VJce2LwiAX2I8EjYzwRzdBSuBT8cLwqATbEU4sJ4FGagAEkgCYkmMTkOqrtFRrGl73NY0CS5xAAHEk4JPjWPwyBZsZ4JhZoW+jbKT5LajXAYyDhHGeHNSpua4d0h0ZwQfcoPjWPwyMAoFS3HJabTWp0xNR7WD9pwHvWWntSg70Xl37rHuiNTDTA5nNR8Ve4+QPuTwUDZzwVdXtBZWyC8kjQMcD/uAHtQi3dsbo/Do/rdp4cp1w4FTjlk+iB4Ay+ypLk6v+JtNrjeoCNLtWXeINMAeadWXm/aQ5MT0JOAq97yHmlv+XtWBwy/t+xq1Q7lgC5Tt/Tj7PU4PI84+ZXTi18vauS/xItn4NMftF2fC781PDjyLIrWwOcGtmG+yL5NYadwzz74PsaF0ELjeyFsis8f6jGkDngf+S62rWDRLi1o4uMDzKz5sORy+FF+uK6lsJnQAScABJPAAYnyXL7U7e2WiS2mTaKn5KWOPN0QENGzLftLvWt7rLZicLMzB7x/5DmRyOHJKHCZOs9kJ5Y+QV2DbKVpu2mq+mahxpUi4TSacoYTN86uIk6YQjFt2nRpCalQDlMk+AQ7/AKPsZAa6jeGUuqPJ9h9y8gtlNpdUDWMDA9wAg4AON0EnE4cVfDhI5pNu0l/H5f2IvJS2ParDtqz1gTTqtN0w4HAg8CCr3WymPXb5rx/svVMPEeg05cGkObnwDqmHNGzazebH7Q9x06K9fpeF9W/p+DPk4mcXSSOvpdrbKaj6ZL23BN8t7hxggRJw5gZq53aqxggCteJyDWPJ8g1cPsupdtlF0DvPgiMIuuMdCWt8l6cyo1p7rAOgA9yoz/p8E/gi36pfdFsM/wANtr+gUztNZi5rC57XOMND6VRsnhJbCM3U4qEp4WSXAz/1i16p/gsWaPm/oxpSSLTxUDKS4LN2+q/JLnwJynvqm8eSotdr3bS98NaMz9Zqa4PN2+q/JDnwNoKzP2hSDS7eMLW5w4HHhAOekLge0na7fA06DnXIhxGEngTw5eYV+xaN6gwU2vc0AA1Hd0OcTL3Nky0TJkeCm+GlCNy9+pKMlJ7HUVNvNugsY5xP5iAPEiT7ENr7bqlkucymD+TEkdXY+OHuXPfZq+7DKLWUgCAaZ7t2S6XOIlpggEgEuxxElSq7Pp0W/iudXqmZJN2mMcA1gM5RiTjyyUo4/K/z+CTS7D2rbFAOvOque5v5nvdE8GlxjBVMr0qpLhZ74AJdUuANaGxILjmZc0AEZuGQxAl9nNoqspi6C4w0ZNaACXOgaBoJyxMDVejWaxUGllOlTDKVMio7W8W3QwOLjLySxpJM4MHEKeXJDBSbdv6EYxc7pbA6nsh2DHgMOMgBpAgUiBgALx3mn5Tmm+5HNqemWlrASafdJJJlo5YDM6+KOOrte8OOjr3UwRjxzHkOCEdo7Y7dkMMPqObTaRxe4NBHSSVzfE5ck9KdX8jRHDGKt+QN7H7Oo1d9XtBv1nPu3HZNDcL0+sTBHINjOUftNvDXMp02yTPJrWtxc4x4NEauGkqu2WhtGm1jBdaO61oyAzJXPVdqMY01nEgFrCTBMMcXXWwMi4Bx6uaNFKUXxOTXTryQ9scasts1iNoDXPG7e5z5DCCA1pLYBI7xm668QAeAwWm0WOkLHUY1oNMOcO93pIMOcXOzMzjyWzZVG7Gjgxgu6gxLj4kjyULfdbZS1vol1R2c4vqvdHTvQhzbmlfRqkQkqV/I42y2KndBaxgOOTR46cUkrBaYacs9U66stVsxqqC//V9X/SZ5lO3tg/8A0W/qPyQBtMp90eC7XKh2OTrl3Ojb2wOtnb+sj+lA+2e3N/Sb+Fcu3snl16bmHoiPRVTbO7gh23xG6p6ue3D+If3UJYoLdIuxTk5KzdabxbTAwdGOfDgMT5rNXsod/mlzxwJw/SO6epldBsqmLlUxJD4mPVDWkAcMbx8uCG210nJVYYJ7stzZ5KWlBfYvaOyWcAU7G1h/PJc7rMCPCF0De2VJ2QvHh3h8F559nObgQPaeQGpWaraXNcLoHdODfV1EvI9I54ZBGWGKPluGHmz3vbuew7M2xTqsD3FtM3iLpfoIxxjn5LyJ9G7WrMzu1HcxiVsb2htRAB3QGkN+ErI6qXVL7gJqYGMrw+YjyKy4HNNqSXobJxiq02Xdnu6+pMREedC1CfYPJbMLwB4E+V2festhEVCOIJ8qdUf1rTu++H8GuHLEtPwWtGTL1J7JpzbbOAf+6CeQuOB8Ml6xvG8Wrw6na6rHF7C0v9EFwnOC4wCMYu+ZUjtW2H12fpcP61XOm92WKMqVV79D3AObxHmk6o0ajzXiTNqWoesz/d/yV7dq1tXN8J+ahpj+4Gsnb6nsTrU0ahU/a2nUea8mG1X8fafmn+/Kg9H3qSWPuQ05n/r9T1c2kLLtOxMrtDXEiMQRmOK8zb2ktLcRd6EOj+ZbKHbWsPSpgni0kfNRenyJqGTzRf2q2BUs7W1KTjVaDJlunAkY9FhstitDRi2qwnEtawlvm1xa7rKM0e3OBDqbSDmCCfPH4Jv+raMQKTQOjpHQl2CzZM2RbKN+hqhiXm/qCKlWqwQ15AHqljh7FmsxZfc+0VHB2EQ51wjWQ2dYwgDNE37XoOxLqvS82Pdkstd9iqYONYdHN+DULK2qlFr5rqSeKnaa9WdDsZgMuhkepcu6gXhg445TloirKbiHEamOBAGQzxxk+K4vZbLHRqCrTqVbwmA+oLuIggi78UYq7fEm4+mAdHBzvEQ4e5c3Phk5fDfqv/TZB7b1/Yal3QeHzWR1M1LRTB9Gl+KRgXOcPQDQM4OKyv23RnAmOfzwTN2vRvB49IZHrmOirWKavbyZNtNVZm2ptl1Rr37osaARdqSyoATBLmEd08InRU1KTWWUtNS8+o8ucW5MeWboCXGLtM4zj6BwwwIWjaTKgEnLLH+yH2ZlJgLW4tLi4Bx9G8CHBsAYGXYGcyt2HKoRpQr6mXJglJ25WdCXuc+TAEyC10npF2IjmuS7WPNOGtqvY1rYaHOIbGZP7WOplGXbddObfEIftS2GsIc1kfsj5kqOJtZNTjsKeJ6as4qnVYcHVmOOeZw/2lOt9fY7S7Ax+mP5U66nMg/My6JLyOfNa0yfx62f5nD+pSNS06V6363f8kRGSiRPHwMHzCs5jFyo9ge6paf9esf43fNbdl3zXote5ziJLi4ycA45mcMQnpQ0mJgjvS4nDOIcSr+z7Lz6tbRrbo6uIHuIUtTabK5QSaSNu1LLXeQadd9NsZNe5oJ1cQOsLB9htA//AGVR0e8/EI6Sbo6D3LFVzWSOWXQveOPYqoNe1ha+q+oST3nEkgEDuiSYyPmpMbkAmc7mouqQjdk1tsWxxUTWDZDhLdcYiMiDoVSaw4qh9XjBTinYpUGRULGNfu3GSDfdgcCZYG8xm4+zW+pUG7Mat7vPgfYekFc5fjIAe5aKNqlrmOcQJvNI0JwcDrdOBwxkHO8VojIzThdG4tADegP6od8fYFAlV2u2Mc87uQwQGznAAaJ54Sk14WaSd2XroSkKJTGoEgUUMeCmSlPKBChKEpSQBEsCY0grExcEAV7tLdBTvBNeCe4CDUzWJ7wTOeEASujgkQOSrvBR3oRQWW3UlTvwmNdPSwsvvfUp7/M+ayGv9fQTfaEaA1GwE6uSWFtaTESkpcsWskSoOKN93l5pXGahsc4+Kr5vyLXA5W3Vi1oGZd9GF0GzaIpWaD6Rhzvf8EH25Ua+rDGgAYNuj0sJLjxkyJ5BHrsBhOGDZnLiM+gHir5S+BGZK5k61WMCsdR63OeOA8gokjVrT/CPkskXXkanEFOrrO608UbLWH1GfpHyUW0KelOn+gfJWLIl5EXB9zn3Wrgq3WhdK6jTOdKmerG/JPWZRYwu3NInJo3bcScsh4qXOXYjyn3OYNY8Sm33NQqOgEaglVipr8P7LTRSzay0LTTrISKvgkanPFJxDUG96FI10EFoKsbadZUOWS1BnfJb1CvtI1TG1c0csLC18xqoGshVW1Rj5fWqopW83hey4TEdTqhYw1INb5IVghtd40wPAnDzCzl7uKaghN0F3WgKDrWOKDOrc1DenipctC1Bs2ocVB1qCDCqeKe+U9CDUFTaVB1o5obvE5ejSKzcbRzUt/PFDTUUryekLN5tB4pvtCw3kg7mjSKwzsqoDVIP5T72pLBs1x3h17p15t4JJaR2F2bJqDJ3mfktNk2cWuvPLXwCA04gHQ+HgiDSk5Ynlka+WiNLu4DDo1g9zZTmcvfimc4CScuKhs+30qkuGIa6CDke7IJn1b0YawQo7vceyHAJMQZ4a+SsNmdqAOp+S12e0AWenUGLqoLnO4CYa3hlHisz6jSQDi7PDj18YV+HhpZFd0jLn4tY3pStmZ2ClfAz9ziP9oKnYapeJLIacQTwwuxyIIP/ANVws7QIuhafBJq7Mz4+SdNEKNO+Yb3jwBk+WY8kDttp3la6PRZLRzOF4nxEeHNdLZdnudL2ki5iCMwR+U5zyy+IztBTBr07QAPx2FzwMt4x12ofHuHxKzOHLnT9Pf8ABqx5ubE5SuO84ftH3lVB6ttoio8T6x95Wdy0roQfUmU0qE8kh8UxE7ycPVthshqGBMZEjnOHXAoxZtk0zGFJ0jBprw/kYbA9iBWAXVtISYXuwaCejSfcuwodhi9odvWNk+jekxrBuDGNMUYq9mbI2kG0ml3Fzj3p4mMOGGWo5iISyJbnD7O2BWrGXAsZq52B6Nacz7Eds1hp0XC40Yan0j1K32NtwPouJJaZY6Zwgks8pI4XSPWAFFcYyq5N3RfCmrQetWzbPVbL6TZIzAg+YXM7U7Euzs7wf2H4eT/LAjxXS7OrzTha2vVak4j06meTW6wVqJirTczmRh4OGB81kvL12taENtDKeZY2eMBWLL8iLhR5qUgea7ituRkxhPG435IfaawyDQB0HyU1KyNHL3tEii1avOZHksVaopCMxKUpnKN1MCZTNcnKZIDXYKjg4lsTGoB1GiShYj3/AA4xqNUkAd55KtytuqELlHRopr0Q9t05FCNp7OZSYKjAS5rgeWBkYI7dTVKQcCCJBVkJuLIyjaM9gtjabGscfwTO6qZtAdnTqflIyWmpSqyCzdBn7pdI5OBACDO2dVoy6i6WnNjsWnqPiqqFuuSbj6Tv/G6Wn+B2HtW3DmcFUd1/Xv6+hhzcMpu3s/79/Q6IB+lz2qN2qTDbknAYHXxQpnaE/wCtTd/7KRaehc0FdP2XtDKzu80NqNuvaWuvU3tkgkHiHAYdVdPik+qa9+hlXBuO6afv1CWyjurH+IZcS4Y/vENE68JXK7ZENsrf2rT5byk33sK6ik5leiQJ7ryOHea4HylcztlpLrO6ZEVQORFW84eVVix59nH1+zNPCu3I4q3Gaj/3j7ys5Kvtv+ZU/fd/MYWdy0roSfUYqdCm6o67TaXOOgEn+ylYLNvHhumZjQDhzyHivTNkWRtKmA1obPD6xUZy0iSs5/s92crsl1R27BxujF2RGJyGB5rfV7IWcthhc1wyMo3aXhrJOGXvH91CjUnp9eSq5jslotbHObOtlSy1BSr3iAZY+fMcxGmkA5ej0G9N8ECabwZdwIxBA1BHjiOEK202RlZt14ngeB5LmNoWO0WWTTqSzhkfiD5K2ORP+SjJgb3CdsqA1BHOffP1xWasMFKwUrrbzwA55ENk3gCwuaXEzOhjAd5uhVgpzgoZHuX4Y1GiNC2Ck2XPDb03RiSYzhoBJWJ/aJhyrN8WvHwQHbNpuWtxOIYQAOADRl4klZ7RRGJmb2IPwwTUF5j1dg/V2rP/AHaZ8T7EOrbSBmXExndBj2gIIARMg4cFfZ6wAjI/XyUtKRG7NTrfwa72D3ErNUtROkeKpcozipUIk6ooSkkAmIi4plJxTEpgOnUQVOmkBbYgL+PD5JKNA97w+IToA9BuysVtt1Ong44nJoxJ8Fl2htN73ihQEvd63AankAMzyU9l0adF7bri57hjULC4mDjc/K3HrmTy5yhSt/0dOMdb26dyZr1jEUxTBy3rrvH1QC4ZagKdWw16lPCqxpOI9Jp6YhO98uc1xvElwvA966Hd4CcQQcIxzHQajXqF900y9o9EXcYyeypiGtOJiQJDdZQ7XSvf8l0YYm6dv38v+zFsKx1A5zLSTkLpnu3dXtc30oJE8JGCz7aoGhWNMuLhmCepyOTsAMQuj2sA2lWawua+lTDxAF1sB5Aac5IpuBBERd4lcLa9o1Krg6o6SBAwGA4KWBvJJyK+KjDFFQXXv6llZof3YE6QF1P+GjJcY9WQJ4XgT7A5BdhWMljqpwkEM+LvPDzRL/D+2XH1WeuRUuiYJcA11MDrdqeXNWZJWmuzX33MLVK+9nZtpCmyNJJPUu98lc9b6f4TT+W0mOjqXeHmxhXQ7TGBacRGM6rn9rOAbSpA4gmo/q4NDAeBDGgn95HFOtK99DNwKuUmecW7/Nqfvu/mKzPW3aR/GeB+Y+0lYHLVHoWS6hfYLIa9/FzWD3n+lejHC6PD2LznZdSKQ/ZqSfENj3Fd7TtEtYcTiD7D/ZU5HTsaVqhbdpPdSFzEtcCQM4gg+Uz4Kux1bzQRl9Y+KKUjOPNB7SBTqlowBF4AcSTMfWqre/Qsja6hSkeJ+vFZ9ubt1JzXHMQOJWRtcwSYa3VxMAdULtu06TBfDXVnDLRo6k4+QxSgnY5PYt2bSqBt6qWxo5zgJ1zOpz6kolSaSR3HQciILfMLzu32l9ZxfUMnQaNHBo0CpZVc0ENJAOYBIB68VocHLdlUZV0NXaCs11oqluIvRPGAAeokFZi1zRhl7DzVQSAViXkRJvqTHSExKikgQ8pwVFKUAIhO1RKQCYDvUVJwTIAYqTXKJSAQBbTxPzSUrO3Hw+SSADuwmfg1ahOL3imTwYBfqSdJ7o6BdWyyyx14CkYusdg4kSYNz0Rpr1XP9iaocHUYhwdvBOZENaRHh7V1xAc4SwECCHRkRz0OOELl8TJqbXqd/goKWFNAe22RoIe6ADLgLsuIAL3y0iA4uEYacdCdioEQPQAdh6Lb+ZM6CZIORkGMCr7bZ94y6HXeB0yiCJEjiJQ/a+06dnIL3jAYNwL3SNB6uOuAVKk8iUS/lxwtyey7+2Z+1u1btnAuhj6jbpbmcQb94jMw93SWjGFxlgsZq1BTBz9I8Gj0j8uZCjtLaT61Q1H4aNaMmjgOOeJ4rpez9j3VO84d98E8h6rfbJ68luS5OP5+/scbNk5+W10Xv6hGo0ABrRDWiAOQGAXPPqOs9obVZneHjiInoQPoo+wZ/X1og+3WSWzlIkxpOPvKqwvemPLG4noG14cSG5OAA19MYfzALmra69XqHOajo6XiG+EQtlltYNI1BUF9rGy0Zte1rKfkCL48EFttfd0Xv1Aw6nBvtISnLXNV5JL18ynhocuDvzbfocZbnfiP/ePvKzuCaFIFdFbGfqXWO0Bsg5Owdy4HqMV12xLe5gDXRHqunA4yCD5jxK4yFdZ7VUZ6Jw4HFvlp4KMoqSGm0eo2OuIMnDT+6D7Zc91cXWyA0YzgMTJJ00QHZW3TejAHVpMtd+6TkeS6mz7QpVRcHcP5DgfDiqFj0sseS0CtrUnvusDmX6bg5waThLTdBcRF7lGHkg20LI8NLpmD3s5HWScOmHJFtpUmUq5e6QKrcYI9JmDsDBxEHxKzV7VSGLajj1zjhCkm09hLoc05ygrbU+89xAgEyBwVRCvIDSkElFMQ5KeFEKWKQEYSTlMmAgpBMnCAE5RJTuTEoAZSATAKUoAts+fgnU7Ae/lPd+ISQAUtt2bwwcMiDBnqFdZe1NoYIvNI0luMdREoZaqqykgYKnlxkqkrL45pwdxdBat2itLhG8uz+UAHnBxI8ChTzJkmTqTrznVQNRRDtBJ5c9FOMIx6IhPLKf8AybYV2FYt7WkiWMxdzx7rT1PsBXXuMn3rFsqyCjSaz1ji794jLwwC2M1WDNPVL5GrFCluTptjEhZLZRvhXuqYRnos9Stifr61UI3dlkqoVHutu9OEmMgTmY0QbtZaIbTp8e8egwHx8kXYdVx+1bVvKrnaZN6D6J8VowxudmfNKo0Yk5TJ3LaZR1IFQSCQEyZV1G31GwL0gaHTocx4FZpSvIoDfb9pGrdvAm6DiTJlxE+4BZS5VSkigskSmKjKcoAcJSoykmAiUgeaSZAiRjikCmAToAaU4KUJIARTeCdKUARCkEpTXkAX0XQfBJNZsTxw+SdAE6z5+uSoJWj7LUcTFN5kwIaTJzgQM9VM7MrwDuKscSx0YmBjHFK0S3MYRnszYLz9470WZc3f2+Sxs2TXJANGoL2RLCB5kLq7JR3bGsaIgcMSdT5qnNOo0izFC3bNLz3goVK0eapeHcY5x569M1mqEkyXZaCFlULNWqi91o+vr6wCovE4rPeEGXDhiQM//iuotk4QYzxCs0pEdVkdpWm5ScRmRA9y5JHtvWeqbouG7jjGGHPog4sjtBK0YklEzZW3IqlJXfZjwB6FR+zHiB4hWlZUkpOpRw8wk2g44BpQIgUyufZ3DMR1KrudPMIAYpKbaX0CD7k5ongUAVgpKYpngohh5eYQA95IlOGHl+ofNS3J0jzHulAFaSt3Rn4D4QpGzO/KUAUJSr3WR4E3THh81Xu3TEY8NUAVykVZunflPPD3pzZ3ggXHSchdMnoNUAVQldVzqLgSCx0jMRiOvBM+g8QS1wByJBCAKw1NCup2Z7phpgCSbp8slBtFxya7yPyRYFllm9gYw+ISUqVJ7cbjsZ0I4TokgNz/2Q=="/>
          <p:cNvSpPr>
            <a:spLocks noChangeAspect="1" noChangeArrowheads="1"/>
          </p:cNvSpPr>
          <p:nvPr/>
        </p:nvSpPr>
        <p:spPr bwMode="auto">
          <a:xfrm>
            <a:off x="155575" y="-1790700"/>
            <a:ext cx="50863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944" name="AutoShape 8" descr="data:image/jpeg;base64,/9j/4AAQSkZJRgABAQAAAQABAAD/2wCEAAkGBxMTEhUTExMWFhUXGB0aFxcYGB8dGBodGhgXHRcXGBcaHyggGBolHRcXITEhJSktLi4uHR8zODMtNygtLisBCgoKDg0OGxAQGi0mICUtLS0tLS8vLS0vLS0tLS0tLy0tLS0tLS0tLS0tLS0tLS0tLS0tLS0tLS0tLS0tLS0tLf/AABEIAMABBgMBIgACEQEDEQH/xAAbAAABBQEBAAAAAAAAAAAAAAAFAAECAwQGB//EAEMQAAEDAQUFBAcFBgUFAQAAAAEAAhEDBBIhMUEFE1FhcQYigZEyQqGxwdHwFBUjUpJicoKywuEHM1Oi0hZDY3PxRP/EABkBAAIDAQAAAAAAAAAAAAAAAAABAgMEBf/EADARAAICAQIEBAUEAgMAAAAAAAABAhEDEiEEEzFRFEGB8CJhobHRBVJxkRVCMuHx/9oADAMBAAIRAxEAPwDjd0nFIo2KQ4exM6jy9i63NRxd+4GFEqQookaKjuVYpog7MTaCmLOFtpUCRgJ5hWCxO4HyRzEiNMHiiFLdBERs5x0Km3ZbuCXNj3DSwYKY4Jy1FRspykNmFLmx7hpYGLFE0kbOyTxTDZRUudHuLSBbie7zKL/dZS+6yjmxDSB7iW7Rn7qKkNl8ijmxCmBDTSFNHfuvknGy+SOdENLAO65pbpH/ALr5BROy+SXOiPSwFuUtwjn3WpfdhSeaIaWAfsycWVHfu08FL7tPBLnoelgL7KEhZwjv3UUvukpc6I9DAe4CkLMEc+6Oaf7q8VF549ySgwILIl9iR4bKKmNkH6lVviF3JLG+xzv2FRNiXRnZRUHbLPBCzxDRLsAW2QjL5JI27ZxGntSUlxCFy2RFhdwVjdmPOi6ptmCtbQHBc18akblwdnKDZDkL7TbHmk1rjDnVGBhzElwaZbqIdPIgL0Dcrlu25h9mbxcT5QfgqpcW5rSi3DwqhNSF2T2OKTHtaBhcD4OBqXJqOE6Q5g/hR8WPkm7M4trf+32bql8ii9xYHxso/Ca5cOpSbBH2PkmNi5Ivu09xLx8iPhUBTYuSgbCjNrq06TDUqODGDMnmYAAzJJwAGJOAUdn1TUZfdTNMEm613pXdHOb6pOd3MCJgyA/8jJKxeDiwR9gPNMNndV0BATYKv/Ly8g8BEBDZqcbO6o4HdE5d0UX+rzZJcDACHZ6j938kbLU4aiP6rLuD4KPYBiwkaFMbKeCPimmNJWL9UbF4KIA+z8vYl9lPBHjSTbhWL9RZB8IgGLMeCX2Q8Ec3Kc0VJce2LwiAX2I8EjYzwRzdBSuBT8cLwqATbEU4sJ4FGagAEkgCYkmMTkOqrtFRrGl73NY0CS5xAAHEk4JPjWPwyBZsZ4JhZoW+jbKT5LajXAYyDhHGeHNSpua4d0h0ZwQfcoPjWPwyMAoFS3HJabTWp0xNR7WD9pwHvWWntSg70Xl37rHuiNTDTA5nNR8Ve4+QPuTwUDZzwVdXtBZWyC8kjQMcD/uAHtQi3dsbo/Do/rdp4cp1w4FTjlk+iB4Ay+ypLk6v+JtNrjeoCNLtWXeINMAeadWXm/aQ5MT0JOAq97yHmlv+XtWBwy/t+xq1Q7lgC5Tt/Tj7PU4PI84+ZXTi18vauS/xItn4NMftF2fC781PDjyLIrWwOcGtmG+yL5NYadwzz74PsaF0ELjeyFsis8f6jGkDngf+S62rWDRLi1o4uMDzKz5sORy+FF+uK6lsJnQAScABJPAAYnyXL7U7e2WiS2mTaKn5KWOPN0QENGzLftLvWt7rLZicLMzB7x/5DmRyOHJKHCZOs9kJ5Y+QV2DbKVpu2mq+mahxpUi4TSacoYTN86uIk6YQjFt2nRpCalQDlMk+AQ7/AKPsZAa6jeGUuqPJ9h9y8gtlNpdUDWMDA9wAg4AON0EnE4cVfDhI5pNu0l/H5f2IvJS2ParDtqz1gTTqtN0w4HAg8CCr3WymPXb5rx/svVMPEeg05cGkObnwDqmHNGzazebH7Q9x06K9fpeF9W/p+DPk4mcXSSOvpdrbKaj6ZL23BN8t7hxggRJw5gZq53aqxggCteJyDWPJ8g1cPsupdtlF0DvPgiMIuuMdCWt8l6cyo1p7rAOgA9yoz/p8E/gi36pfdFsM/wANtr+gUztNZi5rC57XOMND6VRsnhJbCM3U4qEp4WSXAz/1i16p/gsWaPm/oxpSSLTxUDKS4LN2+q/JLnwJynvqm8eSotdr3bS98NaMz9Zqa4PN2+q/JDnwNoKzP2hSDS7eMLW5w4HHhAOekLge0na7fA06DnXIhxGEngTw5eYV+xaN6gwU2vc0AA1Hd0OcTL3Nky0TJkeCm+GlCNy9+pKMlJ7HUVNvNugsY5xP5iAPEiT7ENr7bqlkucymD+TEkdXY+OHuXPfZq+7DKLWUgCAaZ7t2S6XOIlpggEgEuxxElSq7Pp0W/iudXqmZJN2mMcA1gM5RiTjyyUo4/K/z+CTS7D2rbFAOvOque5v5nvdE8GlxjBVMr0qpLhZ74AJdUuANaGxILjmZc0AEZuGQxAl9nNoqspi6C4w0ZNaACXOgaBoJyxMDVejWaxUGllOlTDKVMio7W8W3QwOLjLySxpJM4MHEKeXJDBSbdv6EYxc7pbA6nsh2DHgMOMgBpAgUiBgALx3mn5Tmm+5HNqemWlrASafdJJJlo5YDM6+KOOrte8OOjr3UwRjxzHkOCEdo7Y7dkMMPqObTaRxe4NBHSSVzfE5ck9KdX8jRHDGKt+QN7H7Oo1d9XtBv1nPu3HZNDcL0+sTBHINjOUftNvDXMp02yTPJrWtxc4x4NEauGkqu2WhtGm1jBdaO61oyAzJXPVdqMY01nEgFrCTBMMcXXWwMi4Bx6uaNFKUXxOTXTryQ9scasts1iNoDXPG7e5z5DCCA1pLYBI7xm668QAeAwWm0WOkLHUY1oNMOcO93pIMOcXOzMzjyWzZVG7Gjgxgu6gxLj4kjyULfdbZS1vol1R2c4vqvdHTvQhzbmlfRqkQkqV/I42y2KndBaxgOOTR46cUkrBaYacs9U66stVsxqqC//V9X/SZ5lO3tg/8A0W/qPyQBtMp90eC7XKh2OTrl3Ojb2wOtnb+sj+lA+2e3N/Sb+Fcu3snl16bmHoiPRVTbO7gh23xG6p6ue3D+If3UJYoLdIuxTk5KzdabxbTAwdGOfDgMT5rNXsod/mlzxwJw/SO6epldBsqmLlUxJD4mPVDWkAcMbx8uCG210nJVYYJ7stzZ5KWlBfYvaOyWcAU7G1h/PJc7rMCPCF0De2VJ2QvHh3h8F559nObgQPaeQGpWaraXNcLoHdODfV1EvI9I54ZBGWGKPluGHmz3vbuew7M2xTqsD3FtM3iLpfoIxxjn5LyJ9G7WrMzu1HcxiVsb2htRAB3QGkN+ErI6qXVL7gJqYGMrw+YjyKy4HNNqSXobJxiq02Xdnu6+pMREedC1CfYPJbMLwB4E+V2festhEVCOIJ8qdUf1rTu++H8GuHLEtPwWtGTL1J7JpzbbOAf+6CeQuOB8Ml6xvG8Wrw6na6rHF7C0v9EFwnOC4wCMYu+ZUjtW2H12fpcP61XOm92WKMqVV79D3AObxHmk6o0ajzXiTNqWoesz/d/yV7dq1tXN8J+ahpj+4Gsnb6nsTrU0ahU/a2nUea8mG1X8fafmn+/Kg9H3qSWPuQ05n/r9T1c2kLLtOxMrtDXEiMQRmOK8zb2ktLcRd6EOj+ZbKHbWsPSpgni0kfNRenyJqGTzRf2q2BUs7W1KTjVaDJlunAkY9FhstitDRi2qwnEtawlvm1xa7rKM0e3OBDqbSDmCCfPH4Jv+raMQKTQOjpHQl2CzZM2RbKN+hqhiXm/qCKlWqwQ15AHqljh7FmsxZfc+0VHB2EQ51wjWQ2dYwgDNE37XoOxLqvS82Pdkstd9iqYONYdHN+DULK2qlFr5rqSeKnaa9WdDsZgMuhkepcu6gXhg445TloirKbiHEamOBAGQzxxk+K4vZbLHRqCrTqVbwmA+oLuIggi78UYq7fEm4+mAdHBzvEQ4e5c3Phk5fDfqv/TZB7b1/Yal3QeHzWR1M1LRTB9Gl+KRgXOcPQDQM4OKyv23RnAmOfzwTN2vRvB49IZHrmOirWKavbyZNtNVZm2ptl1Rr37osaARdqSyoATBLmEd08InRU1KTWWUtNS8+o8ucW5MeWboCXGLtM4zj6BwwwIWjaTKgEnLLH+yH2ZlJgLW4tLi4Bx9G8CHBsAYGXYGcyt2HKoRpQr6mXJglJ25WdCXuc+TAEyC10npF2IjmuS7WPNOGtqvY1rYaHOIbGZP7WOplGXbddObfEIftS2GsIc1kfsj5kqOJtZNTjsKeJ6as4qnVYcHVmOOeZw/2lOt9fY7S7Ax+mP5U66nMg/My6JLyOfNa0yfx62f5nD+pSNS06V6363f8kRGSiRPHwMHzCs5jFyo9ge6paf9esf43fNbdl3zXote5ziJLi4ycA45mcMQnpQ0mJgjvS4nDOIcSr+z7Lz6tbRrbo6uIHuIUtTabK5QSaSNu1LLXeQadd9NsZNe5oJ1cQOsLB9htA//AGVR0e8/EI6Sbo6D3LFVzWSOWXQveOPYqoNe1ha+q+oST3nEkgEDuiSYyPmpMbkAmc7mouqQjdk1tsWxxUTWDZDhLdcYiMiDoVSaw4qh9XjBTinYpUGRULGNfu3GSDfdgcCZYG8xm4+zW+pUG7Mat7vPgfYekFc5fjIAe5aKNqlrmOcQJvNI0JwcDrdOBwxkHO8VojIzThdG4tADegP6od8fYFAlV2u2Mc87uQwQGznAAaJ54Sk14WaSd2XroSkKJTGoEgUUMeCmSlPKBChKEpSQBEsCY0grExcEAV7tLdBTvBNeCe4CDUzWJ7wTOeEASujgkQOSrvBR3oRQWW3UlTvwmNdPSwsvvfUp7/M+ayGv9fQTfaEaA1GwE6uSWFtaTESkpcsWskSoOKN93l5pXGahsc4+Kr5vyLXA5W3Vi1oGZd9GF0GzaIpWaD6Rhzvf8EH25Ua+rDGgAYNuj0sJLjxkyJ5BHrsBhOGDZnLiM+gHir5S+BGZK5k61WMCsdR63OeOA8gokjVrT/CPkskXXkanEFOrrO608UbLWH1GfpHyUW0KelOn+gfJWLIl5EXB9zn3Wrgq3WhdK6jTOdKmerG/JPWZRYwu3NInJo3bcScsh4qXOXYjyn3OYNY8Sm33NQqOgEaglVipr8P7LTRSzay0LTTrISKvgkanPFJxDUG96FI10EFoKsbadZUOWS1BnfJb1CvtI1TG1c0csLC18xqoGshVW1Rj5fWqopW83hey4TEdTqhYw1INb5IVghtd40wPAnDzCzl7uKaghN0F3WgKDrWOKDOrc1DenipctC1Bs2ocVB1qCDCqeKe+U9CDUFTaVB1o5obvE5ejSKzcbRzUt/PFDTUUryekLN5tB4pvtCw3kg7mjSKwzsqoDVIP5T72pLBs1x3h17p15t4JJaR2F2bJqDJ3mfktNk2cWuvPLXwCA04gHQ+HgiDSk5Ynlka+WiNLu4DDo1g9zZTmcvfimc4CScuKhs+30qkuGIa6CDke7IJn1b0YawQo7vceyHAJMQZ4a+SsNmdqAOp+S12e0AWenUGLqoLnO4CYa3hlHisz6jSQDi7PDj18YV+HhpZFd0jLn4tY3pStmZ2ClfAz9ziP9oKnYapeJLIacQTwwuxyIIP/ANVws7QIuhafBJq7Mz4+SdNEKNO+Yb3jwBk+WY8kDttp3la6PRZLRzOF4nxEeHNdLZdnudL2ki5iCMwR+U5zyy+IztBTBr07QAPx2FzwMt4x12ofHuHxKzOHLnT9Pf8ABqx5ubE5SuO84ftH3lVB6ttoio8T6x95Wdy0roQfUmU0qE8kh8UxE7ycPVthshqGBMZEjnOHXAoxZtk0zGFJ0jBprw/kYbA9iBWAXVtISYXuwaCejSfcuwodhi9odvWNk+jekxrBuDGNMUYq9mbI2kG0ml3Fzj3p4mMOGGWo5iISyJbnD7O2BWrGXAsZq52B6Nacz7Eds1hp0XC40Yan0j1K32NtwPouJJaZY6Zwgks8pI4XSPWAFFcYyq5N3RfCmrQetWzbPVbL6TZIzAg+YXM7U7Euzs7wf2H4eT/LAjxXS7OrzTha2vVak4j06meTW6wVqJirTczmRh4OGB81kvL12taENtDKeZY2eMBWLL8iLhR5qUgea7ituRkxhPG435IfaawyDQB0HyU1KyNHL3tEii1avOZHksVaopCMxKUpnKN1MCZTNcnKZIDXYKjg4lsTGoB1GiShYj3/AA4xqNUkAd55KtytuqELlHRopr0Q9t05FCNp7OZSYKjAS5rgeWBkYI7dTVKQcCCJBVkJuLIyjaM9gtjabGscfwTO6qZtAdnTqflIyWmpSqyCzdBn7pdI5OBACDO2dVoy6i6WnNjsWnqPiqqFuuSbj6Tv/G6Wn+B2HtW3DmcFUd1/Xv6+hhzcMpu3s/79/Q6IB+lz2qN2qTDbknAYHXxQpnaE/wCtTd/7KRaehc0FdP2XtDKzu80NqNuvaWuvU3tkgkHiHAYdVdPik+qa9+hlXBuO6afv1CWyjurH+IZcS4Y/vENE68JXK7ZENsrf2rT5byk33sK6ik5leiQJ7ryOHea4HylcztlpLrO6ZEVQORFW84eVVix59nH1+zNPCu3I4q3Gaj/3j7ys5Kvtv+ZU/fd/MYWdy0roSfUYqdCm6o67TaXOOgEn+ylYLNvHhumZjQDhzyHivTNkWRtKmA1obPD6xUZy0iSs5/s92crsl1R27BxujF2RGJyGB5rfV7IWcthhc1wyMo3aXhrJOGXvH91CjUnp9eSq5jslotbHObOtlSy1BSr3iAZY+fMcxGmkA5ej0G9N8ECabwZdwIxBA1BHjiOEK202RlZt14ngeB5LmNoWO0WWTTqSzhkfiD5K2ORP+SjJgb3CdsqA1BHOffP1xWasMFKwUrrbzwA55ENk3gCwuaXEzOhjAd5uhVgpzgoZHuX4Y1GiNC2Ck2XPDb03RiSYzhoBJWJ/aJhyrN8WvHwQHbNpuWtxOIYQAOADRl4klZ7RRGJmb2IPwwTUF5j1dg/V2rP/AHaZ8T7EOrbSBmXExndBj2gIIARMg4cFfZ6wAjI/XyUtKRG7NTrfwa72D3ErNUtROkeKpcozipUIk6ooSkkAmIi4plJxTEpgOnUQVOmkBbYgL+PD5JKNA97w+IToA9BuysVtt1Ong44nJoxJ8Fl2htN73ihQEvd63AankAMzyU9l0adF7bri57hjULC4mDjc/K3HrmTy5yhSt/0dOMdb26dyZr1jEUxTBy3rrvH1QC4ZagKdWw16lPCqxpOI9Jp6YhO98uc1xvElwvA966Hd4CcQQcIxzHQajXqF900y9o9EXcYyeypiGtOJiQJDdZQ7XSvf8l0YYm6dv38v+zFsKx1A5zLSTkLpnu3dXtc30oJE8JGCz7aoGhWNMuLhmCepyOTsAMQuj2sA2lWawua+lTDxAF1sB5Aac5IpuBBERd4lcLa9o1Krg6o6SBAwGA4KWBvJJyK+KjDFFQXXv6llZof3YE6QF1P+GjJcY9WQJ4XgT7A5BdhWMljqpwkEM+LvPDzRL/D+2XH1WeuRUuiYJcA11MDrdqeXNWZJWmuzX33MLVK+9nZtpCmyNJJPUu98lc9b6f4TT+W0mOjqXeHmxhXQ7TGBacRGM6rn9rOAbSpA4gmo/q4NDAeBDGgn95HFOtK99DNwKuUmecW7/Nqfvu/mKzPW3aR/GeB+Y+0lYHLVHoWS6hfYLIa9/FzWD3n+lejHC6PD2LznZdSKQ/ZqSfENj3Fd7TtEtYcTiD7D/ZU5HTsaVqhbdpPdSFzEtcCQM4gg+Uz4Kux1bzQRl9Y+KKUjOPNB7SBTqlowBF4AcSTMfWqre/Qsja6hSkeJ+vFZ9ubt1JzXHMQOJWRtcwSYa3VxMAdULtu06TBfDXVnDLRo6k4+QxSgnY5PYt2bSqBt6qWxo5zgJ1zOpz6kolSaSR3HQciILfMLzu32l9ZxfUMnQaNHBo0CpZVc0ENJAOYBIB68VocHLdlUZV0NXaCs11oqluIvRPGAAeokFZi1zRhl7DzVQSAViXkRJvqTHSExKikgQ8pwVFKUAIhO1RKQCYDvUVJwTIAYqTXKJSAQBbTxPzSUrO3Hw+SSADuwmfg1ahOL3imTwYBfqSdJ7o6BdWyyyx14CkYusdg4kSYNz0Rpr1XP9iaocHUYhwdvBOZENaRHh7V1xAc4SwECCHRkRz0OOELl8TJqbXqd/goKWFNAe22RoIe6ADLgLsuIAL3y0iA4uEYacdCdioEQPQAdh6Lb+ZM6CZIORkGMCr7bZ94y6HXeB0yiCJEjiJQ/a+06dnIL3jAYNwL3SNB6uOuAVKk8iUS/lxwtyey7+2Z+1u1btnAuhj6jbpbmcQb94jMw93SWjGFxlgsZq1BTBz9I8Gj0j8uZCjtLaT61Q1H4aNaMmjgOOeJ4rpez9j3VO84d98E8h6rfbJ68luS5OP5+/scbNk5+W10Xv6hGo0ABrRDWiAOQGAXPPqOs9obVZneHjiInoQPoo+wZ/X1og+3WSWzlIkxpOPvKqwvemPLG4noG14cSG5OAA19MYfzALmra69XqHOajo6XiG+EQtlltYNI1BUF9rGy0Zte1rKfkCL48EFttfd0Xv1Aw6nBvtISnLXNV5JL18ynhocuDvzbfocZbnfiP/ePvKzuCaFIFdFbGfqXWO0Bsg5Owdy4HqMV12xLe5gDXRHqunA4yCD5jxK4yFdZ7VUZ6Jw4HFvlp4KMoqSGm0eo2OuIMnDT+6D7Zc91cXWyA0YzgMTJJ00QHZW3TejAHVpMtd+6TkeS6mz7QpVRcHcP5DgfDiqFj0sseS0CtrUnvusDmX6bg5waThLTdBcRF7lGHkg20LI8NLpmD3s5HWScOmHJFtpUmUq5e6QKrcYI9JmDsDBxEHxKzV7VSGLajj1zjhCkm09hLoc05ygrbU+89xAgEyBwVRCvIDSkElFMQ5KeFEKWKQEYSTlMmAgpBMnCAE5RJTuTEoAZSATAKUoAts+fgnU7Ae/lPd+ISQAUtt2bwwcMiDBnqFdZe1NoYIvNI0luMdREoZaqqykgYKnlxkqkrL45pwdxdBat2itLhG8uz+UAHnBxI8ChTzJkmTqTrznVQNRRDtBJ5c9FOMIx6IhPLKf8AybYV2FYt7WkiWMxdzx7rT1PsBXXuMn3rFsqyCjSaz1ji794jLwwC2M1WDNPVL5GrFCluTptjEhZLZRvhXuqYRnos9Stifr61UI3dlkqoVHutu9OEmMgTmY0QbtZaIbTp8e8egwHx8kXYdVx+1bVvKrnaZN6D6J8VowxudmfNKo0Yk5TJ3LaZR1IFQSCQEyZV1G31GwL0gaHTocx4FZpSvIoDfb9pGrdvAm6DiTJlxE+4BZS5VSkigskSmKjKcoAcJSoykmAiUgeaSZAiRjikCmAToAaU4KUJIARTeCdKUARCkEpTXkAX0XQfBJNZsTxw+SdAE6z5+uSoJWj7LUcTFN5kwIaTJzgQM9VM7MrwDuKscSx0YmBjHFK0S3MYRnszYLz9470WZc3f2+Sxs2TXJANGoL2RLCB5kLq7JR3bGsaIgcMSdT5qnNOo0izFC3bNLz3goVK0eapeHcY5x569M1mqEkyXZaCFlULNWqi91o+vr6wCovE4rPeEGXDhiQM//iuotk4QYzxCs0pEdVkdpWm5ScRmRA9y5JHtvWeqbouG7jjGGHPog4sjtBK0YklEzZW3IqlJXfZjwB6FR+zHiB4hWlZUkpOpRw8wk2g44BpQIgUyufZ3DMR1KrudPMIAYpKbaX0CD7k5ongUAVgpKYpngohh5eYQA95IlOGHl+ofNS3J0jzHulAFaSt3Rn4D4QpGzO/KUAUJSr3WR4E3THh81Xu3TEY8NUAVykVZunflPPD3pzZ3ggXHSchdMnoNUAVQldVzqLgSCx0jMRiOvBM+g8QS1wByJBCAKw1NCup2Z7phpgCSbp8slBtFxya7yPyRYFllm9gYw+ISUqVJ7cbjsZ0I4TokgNz/2Q=="/>
          <p:cNvSpPr>
            <a:spLocks noChangeAspect="1" noChangeArrowheads="1"/>
          </p:cNvSpPr>
          <p:nvPr/>
        </p:nvSpPr>
        <p:spPr bwMode="auto">
          <a:xfrm>
            <a:off x="155575" y="-1790700"/>
            <a:ext cx="50863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Virginia Woolf (1882-1941)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Englantilainen kirjailija, kirjallisuuskriitikko, feministi</a:t>
            </a:r>
          </a:p>
          <a:p>
            <a:r>
              <a:rPr lang="fi-FI" dirty="0" smtClean="0"/>
              <a:t>Meni naimisiin Leonardo Woolfin kanssa</a:t>
            </a:r>
          </a:p>
          <a:p>
            <a:r>
              <a:rPr lang="fi-FI" dirty="0" smtClean="0"/>
              <a:t>Kärsi mielen sairauksista </a:t>
            </a:r>
          </a:p>
          <a:p>
            <a:r>
              <a:rPr lang="fi-FI" dirty="0" smtClean="0"/>
              <a:t>Teki itsemurhan hukuttautumalla</a:t>
            </a:r>
          </a:p>
          <a:p>
            <a:endParaRPr lang="fi-FI" dirty="0"/>
          </a:p>
        </p:txBody>
      </p:sp>
      <p:pic>
        <p:nvPicPr>
          <p:cNvPr id="5" name="Sisällön paikkamerkki 4" descr="virginia wool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772816"/>
            <a:ext cx="2808533" cy="3836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132</Words>
  <Application>Microsoft Office PowerPoint</Application>
  <PresentationFormat>Näytössä katseltava diaesitys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Iso-Britannian kirjailijoita eri aikakausilta</vt:lpstr>
      <vt:lpstr>Romantiikka</vt:lpstr>
      <vt:lpstr>Lordi Byron (1788-1824)</vt:lpstr>
      <vt:lpstr>Lordi Byronin teoksia</vt:lpstr>
      <vt:lpstr>Realismi</vt:lpstr>
      <vt:lpstr>Charles Dickens (1812-1870)</vt:lpstr>
      <vt:lpstr>Charles Dickensin teoksia</vt:lpstr>
      <vt:lpstr>Modernismi</vt:lpstr>
      <vt:lpstr>Virginia Woolf (1882-1941)</vt:lpstr>
      <vt:lpstr>Virginia Woolfin teoksia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Iso-Britannian kirjailijoita eri aikakausilta</dc:title>
  <dc:creator>Iina</dc:creator>
  <cp:lastModifiedBy>Olavi Toivakka</cp:lastModifiedBy>
  <cp:revision>4</cp:revision>
  <dcterms:created xsi:type="dcterms:W3CDTF">2016-04-05T09:35:29Z</dcterms:created>
  <dcterms:modified xsi:type="dcterms:W3CDTF">2016-04-22T12:15:04Z</dcterms:modified>
</cp:coreProperties>
</file>