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8" r:id="rId5"/>
    <p:sldId id="260" r:id="rId6"/>
    <p:sldId id="259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Suorakulmio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uorakulmio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i-FI" smtClean="0"/>
              <a:t>Muokkaa alaotsikon perustyyliä napsautt.</a:t>
            </a:r>
            <a:endParaRPr lang="en-US"/>
          </a:p>
        </p:txBody>
      </p:sp>
      <p:sp>
        <p:nvSpPr>
          <p:cNvPr id="7" name="Päivämäärän paikkamerkki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ADADE9F-8D89-4EC3-83FD-7DABFD24387F}" type="datetimeFigureOut">
              <a:rPr lang="fi-FI"/>
              <a:pPr>
                <a:defRPr/>
              </a:pPr>
              <a:t>10.1.2017</a:t>
            </a:fld>
            <a:endParaRPr lang="fi-FI"/>
          </a:p>
        </p:txBody>
      </p:sp>
      <p:sp>
        <p:nvSpPr>
          <p:cNvPr id="10" name="Alatunnisteen paikkamerkki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1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6E35672-2494-419B-9407-4514C7EBBC4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Päivämäärän paikkamerkki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D1D3E-1D83-435A-BF9E-0307C98C624B}" type="datetimeFigureOut">
              <a:rPr lang="fi-FI"/>
              <a:pPr>
                <a:defRPr/>
              </a:pPr>
              <a:t>10.1.2017</a:t>
            </a:fld>
            <a:endParaRPr lang="fi-FI"/>
          </a:p>
        </p:txBody>
      </p:sp>
      <p:sp>
        <p:nvSpPr>
          <p:cNvPr id="5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DF012-EC9A-4D5A-959A-ED7FF57F26E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Suorakulmio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uorakulmio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4DD07-A1FF-4307-BB29-83860971025C}" type="datetimeFigureOut">
              <a:rPr lang="fi-FI"/>
              <a:pPr>
                <a:defRPr/>
              </a:pPr>
              <a:t>10.1.2017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76145-5903-4B23-A76B-89520327229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Päivämäärän paikkamerkki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12F58-AD3C-4D39-9090-3DE28BD794C4}" type="datetimeFigureOut">
              <a:rPr lang="fi-FI"/>
              <a:pPr>
                <a:defRPr/>
              </a:pPr>
              <a:t>10.1.2017</a:t>
            </a:fld>
            <a:endParaRPr lang="fi-FI"/>
          </a:p>
        </p:txBody>
      </p:sp>
      <p:sp>
        <p:nvSpPr>
          <p:cNvPr id="5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930E2-185B-403A-AE1B-BA717CF4F7B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Suorakulmio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uorakulmio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7" name="Päivämäärän paikkamerkki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F172E-277F-4F03-A2AC-4408782E0ACD}" type="datetimeFigureOut">
              <a:rPr lang="fi-FI"/>
              <a:pPr>
                <a:defRPr/>
              </a:pPr>
              <a:t>10.1.2017</a:t>
            </a:fld>
            <a:endParaRPr lang="fi-FI"/>
          </a:p>
        </p:txBody>
      </p:sp>
      <p:sp>
        <p:nvSpPr>
          <p:cNvPr id="8" name="Dian numeron paikkamerkki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0133596-0FB1-4011-93D8-1D63979DFB4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9" name="Alatunnisteen paikkamerkki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5AB9A1E-DD13-4CE2-91F6-87016319195C}" type="datetimeFigureOut">
              <a:rPr lang="fi-FI"/>
              <a:pPr>
                <a:defRPr/>
              </a:pPr>
              <a:t>10.1.2017</a:t>
            </a:fld>
            <a:endParaRPr lang="fi-FI"/>
          </a:p>
        </p:txBody>
      </p:sp>
      <p:sp>
        <p:nvSpPr>
          <p:cNvPr id="6" name="Dian numeron paikkamerkki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B384E3E-CFD5-4BAB-B945-284C2036337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Alatunnisteen paikkamerkki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6" name="Tekstin paikkamerkki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5" name="Tekstin paikkamerkki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Päivämäärän paikkamerkki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BAC93C8-2913-450E-9976-97294E6F8A87}" type="datetimeFigureOut">
              <a:rPr lang="fi-FI"/>
              <a:pPr>
                <a:defRPr/>
              </a:pPr>
              <a:t>10.1.2017</a:t>
            </a:fld>
            <a:endParaRPr lang="fi-FI"/>
          </a:p>
        </p:txBody>
      </p:sp>
      <p:sp>
        <p:nvSpPr>
          <p:cNvPr id="8" name="Dian numeron paikkamerkki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8493E38-03CD-4CA9-A2E7-105DA76A978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9" name="Alatunnisteen paikkamerkki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äivämäärän paikkamerkki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3A915-550E-4CC0-85CB-E3D604277A3A}" type="datetimeFigureOut">
              <a:rPr lang="fi-FI"/>
              <a:pPr>
                <a:defRPr/>
              </a:pPr>
              <a:t>10.1.2017</a:t>
            </a:fld>
            <a:endParaRPr lang="fi-FI"/>
          </a:p>
        </p:txBody>
      </p:sp>
      <p:sp>
        <p:nvSpPr>
          <p:cNvPr id="4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D47B7-0497-41F0-867F-068EB5B3D1C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03018-F3F8-498E-9B28-24E883B7E602}" type="datetimeFigureOut">
              <a:rPr lang="fi-FI"/>
              <a:pPr>
                <a:defRPr/>
              </a:pPr>
              <a:t>10.1.2017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0A70F7A-B415-4195-ADE6-5B4692506B1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Päivämäärän paikkamerkki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8D385-4E26-44F4-9020-C4B55FE05D52}" type="datetimeFigureOut">
              <a:rPr lang="fi-FI"/>
              <a:pPr>
                <a:defRPr/>
              </a:pPr>
              <a:t>10.1.2017</a:t>
            </a:fld>
            <a:endParaRPr lang="fi-FI"/>
          </a:p>
        </p:txBody>
      </p:sp>
      <p:sp>
        <p:nvSpPr>
          <p:cNvPr id="6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601F9-D9DC-45B6-A238-9899F6D79BF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uorakulmio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Suorakulmio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uorakulmio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dirty="0"/>
          </a:p>
        </p:txBody>
      </p:sp>
      <p:sp>
        <p:nvSpPr>
          <p:cNvPr id="9" name="Päivämäärän paikkamerkki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987A324-4415-4A4C-8D0A-7FCC4822DA7A}" type="datetimeFigureOut">
              <a:rPr lang="fi-FI"/>
              <a:pPr>
                <a:defRPr/>
              </a:pPr>
              <a:t>10.1.2017</a:t>
            </a:fld>
            <a:endParaRPr lang="fi-FI"/>
          </a:p>
        </p:txBody>
      </p:sp>
      <p:sp>
        <p:nvSpPr>
          <p:cNvPr id="10" name="Dian numeron paikkamerkki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8BC6B6AE-77BA-4CBD-809F-4002BBAD255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1" name="Alatunnisteen paikkamerkki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  <a:endParaRPr lang="en-US" smtClean="0"/>
          </a:p>
        </p:txBody>
      </p:sp>
      <p:sp>
        <p:nvSpPr>
          <p:cNvPr id="1027" name="Tekstin paikkamerkki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smtClean="0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1B5E0DCB-B2A5-4AF5-9210-66F5083E7534}" type="datetimeFigureOut">
              <a:rPr lang="fi-FI"/>
              <a:pPr>
                <a:defRPr/>
              </a:pPr>
              <a:t>10.1.2017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uorakulmio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uorakulmio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orakulmio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2FBF7715-247D-415B-B2EB-C5022E6ADF4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5" r:id="rId2"/>
    <p:sldLayoutId id="2147483720" r:id="rId3"/>
    <p:sldLayoutId id="2147483721" r:id="rId4"/>
    <p:sldLayoutId id="2147483722" r:id="rId5"/>
    <p:sldLayoutId id="2147483716" r:id="rId6"/>
    <p:sldLayoutId id="2147483723" r:id="rId7"/>
    <p:sldLayoutId id="2147483717" r:id="rId8"/>
    <p:sldLayoutId id="2147483724" r:id="rId9"/>
    <p:sldLayoutId id="2147483718" r:id="rId10"/>
    <p:sldLayoutId id="214748372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Nykyaikaa etsimässä</a:t>
            </a:r>
            <a:endParaRPr lang="fi-FI" dirty="0"/>
          </a:p>
        </p:txBody>
      </p:sp>
      <p:sp>
        <p:nvSpPr>
          <p:cNvPr id="9219" name="Alaotsikko 2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/>
          <a:lstStyle/>
          <a:p>
            <a:pPr eaLnBrk="1" hangingPunct="1"/>
            <a:endParaRPr lang="fi-FI" smtClean="0"/>
          </a:p>
        </p:txBody>
      </p:sp>
      <p:pic>
        <p:nvPicPr>
          <p:cNvPr id="9220" name="Picture 2" descr="http://salonkijuoruja.files.wordpress.com/2008/09/_k6z1609_bw_pien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88" y="0"/>
            <a:ext cx="2381250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6" descr="http://upload.wikimedia.org/wikipedia/commons/thumb/e/ef/Juan_Gris_002.jpg/350px-Juan_Gris_0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75" y="2143125"/>
            <a:ext cx="3500438" cy="287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8" descr="http://www4.cord.edu/history/arnold/hist338/mgstroms/images/Photos/mother%20nursing%20baby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313" y="0"/>
            <a:ext cx="2773362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ko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fi-FI" smtClean="0"/>
              <a:t>Edistysuskon hiipuminen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lnSpcReduction="100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fi-FI" dirty="0" smtClean="0"/>
              <a:t>Tieteiden kehitys sai ihmiset luottamaan jatkuvaan kehitykseen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fi-FI" dirty="0" smtClean="0"/>
              <a:t>Massatuotanto ja –kulutus söivät kulttuurieliitin valtaa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fi-FI" dirty="0" smtClean="0"/>
              <a:t>Persoonattomuuden pelko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fi-FI" dirty="0" smtClean="0"/>
              <a:t>Nietzsche: yli-ihmisyys </a:t>
            </a:r>
            <a:r>
              <a:rPr lang="fi-FI" dirty="0" smtClean="0">
                <a:sym typeface="Wingdings" pitchFamily="2" charset="2"/>
              </a:rPr>
              <a:t> vaikutti mm. Hitleriin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fi-FI" dirty="0" smtClean="0">
                <a:sym typeface="Wingdings" pitchFamily="2" charset="2"/>
              </a:rPr>
              <a:t>Titanicin uppoaminen 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fi-FI" dirty="0" smtClean="0">
                <a:sym typeface="Wingdings" pitchFamily="2" charset="2"/>
              </a:rPr>
              <a:t>1.MS:ssa sovellettiin myös kehittynyttä tekniikkaa  kauhistus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fi-FI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www.kolumbus.fi/titanic/uppoam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" y="714375"/>
            <a:ext cx="4029075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4" descr="http://pagesperso-orange.fr/chabrieres/halloffame/img/nietzsch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88" y="714375"/>
            <a:ext cx="2719387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6" descr="http://www.redcross.fi/ext/vuosien_varrelta/html/1910/pics/1910G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50" y="3571875"/>
            <a:ext cx="2528888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Uusi ihanneihminen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609600" y="1589088"/>
            <a:ext cx="3886200" cy="4572000"/>
          </a:xfrm>
        </p:spPr>
        <p:txBody>
          <a:bodyPr>
            <a:normAutofit fontScale="77500" lnSpcReduction="200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fi-FI" dirty="0" smtClean="0"/>
              <a:t>Kommunismi: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fi-FI" dirty="0" smtClean="0"/>
              <a:t>Uhrautuminen kansakunnan/aatteen puolesta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fi-FI" dirty="0" smtClean="0"/>
              <a:t>Stahanovilainen ihmisihanne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fi-FI" dirty="0" smtClean="0"/>
              <a:t>Fasismi: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fi-FI" dirty="0" smtClean="0"/>
              <a:t>”Uskoa, totella, taistella”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fi-FI" dirty="0" smtClean="0"/>
              <a:t>Nuorisojärjestöt, radio, lehdistö, koululaitos ja kulttuuri mukaan luomaan ihanneihmisiä, uljaita sotilas-kansalaisia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fi-FI" dirty="0" smtClean="0"/>
              <a:t>Kansallissosialismi Saksassa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fi-FI" dirty="0" smtClean="0"/>
              <a:t>Antiikin kulttuurin ihannointi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2"/>
          </p:nvPr>
        </p:nvSpPr>
        <p:spPr>
          <a:xfrm>
            <a:off x="4845050" y="1589088"/>
            <a:ext cx="3886200" cy="4572000"/>
          </a:xfrm>
        </p:spPr>
        <p:txBody>
          <a:bodyPr>
            <a:normAutofit fontScale="77500" lnSpcReduction="200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fi-FI"/>
          </a:p>
        </p:txBody>
      </p:sp>
      <p:pic>
        <p:nvPicPr>
          <p:cNvPr id="12293" name="Picture 2" descr="http://www.atin.org/images/zamanhatti/1910_1919/Benito_Mussolin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3" y="1643063"/>
            <a:ext cx="3063875" cy="478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4" descr="http://upload.wikimedia.org/wikipedia/commons/thumb/7/7e/Hammer_and_sickle.svg/200px-Hammer_and_sickle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2188" y="142875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tsikko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fi-FI" smtClean="0"/>
              <a:t>Länsimainen demokratia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fontScale="92500" lnSpcReduction="200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fi-FI" dirty="0" smtClean="0"/>
              <a:t>Keskiajan Englanti:	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fi-FI" dirty="0" smtClean="0"/>
              <a:t>Magna </a:t>
            </a:r>
            <a:r>
              <a:rPr lang="fi-FI" dirty="0" err="1" smtClean="0"/>
              <a:t>Charta-sopimus</a:t>
            </a:r>
            <a:endParaRPr lang="fi-FI" dirty="0" smtClean="0"/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fi-FI" dirty="0" smtClean="0"/>
              <a:t>Valistusfilosofia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fi-FI" dirty="0" smtClean="0"/>
              <a:t>Poliittisten vaikutusmahdollisuuksien kasvu 1800-luvulta alkaen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fi-FI" dirty="0" smtClean="0"/>
              <a:t>Itä-Euroopassa demokratiaa vasta NL:n romahtamisen jälkeen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fi-FI" dirty="0" smtClean="0"/>
              <a:t>Ominaisuuksia: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fi-FI" dirty="0" smtClean="0"/>
              <a:t>Vapaat vaalit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fi-FI" dirty="0" smtClean="0"/>
              <a:t>Yleinen ja yhtäläinen äänioikeus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fi-FI" dirty="0" smtClean="0"/>
              <a:t>Parlamentarismin periaate, vallan kolmijako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tsikko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fi-FI" smtClean="0"/>
              <a:t>Kaupunkikulttuuri</a:t>
            </a:r>
          </a:p>
        </p:txBody>
      </p:sp>
      <p:sp>
        <p:nvSpPr>
          <p:cNvPr id="15363" name="Sisällön paikkamerkki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fi-FI" smtClean="0"/>
              <a:t>Kaupunkien kasvu 1920-l. lähtien</a:t>
            </a:r>
          </a:p>
          <a:p>
            <a:pPr eaLnBrk="1" hangingPunct="1"/>
            <a:r>
              <a:rPr lang="fi-FI" smtClean="0"/>
              <a:t>Elokuvat, teatteri, tanssi</a:t>
            </a:r>
          </a:p>
          <a:p>
            <a:pPr eaLnBrk="1" hangingPunct="1"/>
            <a:r>
              <a:rPr lang="fi-FI" smtClean="0"/>
              <a:t>1930-l. funktionalismi näkyi kaikessa, myös arkkitehtuurissa</a:t>
            </a:r>
          </a:p>
          <a:p>
            <a:pPr eaLnBrk="1" hangingPunct="1"/>
            <a:r>
              <a:rPr lang="fi-FI" smtClean="0"/>
              <a:t>Autot, lentokoneet </a:t>
            </a:r>
            <a:r>
              <a:rPr lang="fi-FI" smtClean="0">
                <a:sym typeface="Wingdings" pitchFamily="2" charset="2"/>
              </a:rPr>
              <a:t> riippumattomuus</a:t>
            </a:r>
          </a:p>
          <a:p>
            <a:pPr eaLnBrk="1" hangingPunct="1"/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fi-FI" smtClean="0"/>
              <a:t>Naisen asema</a:t>
            </a:r>
          </a:p>
        </p:txBody>
      </p:sp>
      <p:sp>
        <p:nvSpPr>
          <p:cNvPr id="16387" name="Sisällön paikkamerkki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fi-FI" smtClean="0"/>
              <a:t>1. MS lisäsi naisten merkitystä </a:t>
            </a:r>
            <a:r>
              <a:rPr lang="fi-FI" smtClean="0">
                <a:sym typeface="Wingdings" pitchFamily="2" charset="2"/>
              </a:rPr>
              <a:t> naiset entistä enemmän työelämään  uusi kuluttajaryhmä</a:t>
            </a:r>
          </a:p>
          <a:p>
            <a:pPr eaLnBrk="1" hangingPunct="1"/>
            <a:r>
              <a:rPr lang="fi-FI" smtClean="0">
                <a:sym typeface="Wingdings" pitchFamily="2" charset="2"/>
              </a:rPr>
              <a:t>Naisihanne muuttui</a:t>
            </a:r>
          </a:p>
          <a:p>
            <a:pPr eaLnBrk="1" hangingPunct="1"/>
            <a:r>
              <a:rPr lang="fi-FI" smtClean="0">
                <a:sym typeface="Wingdings" pitchFamily="2" charset="2"/>
              </a:rPr>
              <a:t>Pariisista eurooppalaisen kulttuurin kehto</a:t>
            </a:r>
          </a:p>
          <a:p>
            <a:pPr eaLnBrk="1" hangingPunct="1"/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tsikko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fi-FI" smtClean="0"/>
              <a:t>Uudet taidesuunnat</a:t>
            </a:r>
          </a:p>
        </p:txBody>
      </p:sp>
      <p:sp>
        <p:nvSpPr>
          <p:cNvPr id="17411" name="Sisällön paikkamerkki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fi-FI" smtClean="0"/>
              <a:t>Kertaustyyleistä vapautuminen</a:t>
            </a:r>
          </a:p>
          <a:p>
            <a:pPr eaLnBrk="1" hangingPunct="1"/>
            <a:r>
              <a:rPr lang="fi-FI" smtClean="0"/>
              <a:t>Jugend</a:t>
            </a:r>
          </a:p>
          <a:p>
            <a:pPr eaLnBrk="1" hangingPunct="1"/>
            <a:r>
              <a:rPr lang="fi-FI" smtClean="0"/>
              <a:t>Moderni taide syntyi 1900-l. alussa</a:t>
            </a:r>
          </a:p>
          <a:p>
            <a:pPr lvl="1" eaLnBrk="1" hangingPunct="1"/>
            <a:r>
              <a:rPr lang="fi-FI" smtClean="0"/>
              <a:t>Sovinnaisten normien rikkominen</a:t>
            </a:r>
          </a:p>
          <a:p>
            <a:pPr lvl="1" eaLnBrk="1" hangingPunct="1"/>
            <a:r>
              <a:rPr lang="fi-FI" smtClean="0"/>
              <a:t>Rajojen kokeilu</a:t>
            </a:r>
          </a:p>
          <a:p>
            <a:pPr lvl="1" eaLnBrk="1" hangingPunct="1"/>
            <a:r>
              <a:rPr lang="fi-FI" smtClean="0"/>
              <a:t>Edistyksellisyys</a:t>
            </a:r>
          </a:p>
          <a:p>
            <a:pPr lvl="1" eaLnBrk="1" hangingPunct="1"/>
            <a:r>
              <a:rPr lang="fi-FI" smtClean="0"/>
              <a:t>Henkilökohtainen luovuus</a:t>
            </a:r>
          </a:p>
          <a:p>
            <a:pPr lvl="1" eaLnBrk="1" hangingPunct="1">
              <a:buFont typeface="Wingdings 2" pitchFamily="18" charset="2"/>
              <a:buNone/>
            </a:pPr>
            <a:r>
              <a:rPr lang="fi-FI" smtClean="0"/>
              <a:t>		</a:t>
            </a:r>
          </a:p>
          <a:p>
            <a:pPr lvl="3" eaLnBrk="1" hangingPunct="1"/>
            <a:endParaRPr lang="fi-FI" smtClean="0"/>
          </a:p>
          <a:p>
            <a:pPr lvl="1" eaLnBrk="1" hangingPunct="1"/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tsikko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fi-FI" smtClean="0"/>
              <a:t>Uudet taidesuunnat</a:t>
            </a:r>
          </a:p>
        </p:txBody>
      </p:sp>
      <p:sp>
        <p:nvSpPr>
          <p:cNvPr id="18435" name="Sisällön paikkamerkki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fi-FI" smtClean="0"/>
              <a:t>Avantgarde: kokeileva, uusia ilmaisuja etsivä taide</a:t>
            </a:r>
          </a:p>
          <a:p>
            <a:pPr lvl="1" eaLnBrk="1" hangingPunct="1"/>
            <a:r>
              <a:rPr lang="fi-FI" smtClean="0"/>
              <a:t>Kubismi</a:t>
            </a:r>
          </a:p>
          <a:p>
            <a:pPr lvl="1" eaLnBrk="1" hangingPunct="1"/>
            <a:r>
              <a:rPr lang="fi-FI" smtClean="0"/>
              <a:t>Pablo Picasso</a:t>
            </a:r>
          </a:p>
          <a:p>
            <a:pPr lvl="1" eaLnBrk="1" hangingPunct="1"/>
            <a:r>
              <a:rPr lang="fi-FI" smtClean="0"/>
              <a:t>Abstraktismi</a:t>
            </a:r>
          </a:p>
          <a:p>
            <a:pPr eaLnBrk="1" hangingPunct="1"/>
            <a:r>
              <a:rPr lang="fi-FI" smtClean="0"/>
              <a:t>Funktionalismi </a:t>
            </a:r>
            <a:r>
              <a:rPr lang="fi-FI" smtClean="0">
                <a:sym typeface="Wingdings" pitchFamily="2" charset="2"/>
              </a:rPr>
              <a:t> selkeys, käytännöllisyys</a:t>
            </a:r>
          </a:p>
          <a:p>
            <a:pPr eaLnBrk="1" hangingPunct="1"/>
            <a:r>
              <a:rPr lang="fi-FI" smtClean="0">
                <a:sym typeface="Wingdings" pitchFamily="2" charset="2"/>
              </a:rPr>
              <a:t>Surrealistisuus</a:t>
            </a:r>
          </a:p>
          <a:p>
            <a:pPr eaLnBrk="1" hangingPunct="1"/>
            <a:r>
              <a:rPr lang="fi-FI" smtClean="0">
                <a:sym typeface="Wingdings" pitchFamily="2" charset="2"/>
              </a:rPr>
              <a:t>Postmodernismi 1960-l eteenpäin</a:t>
            </a:r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ani">
  <a:themeElements>
    <a:clrScheme name="Mediaani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ani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ani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ani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216</TotalTime>
  <Words>168</Words>
  <Application>Microsoft Office PowerPoint</Application>
  <PresentationFormat>Näytössä katseltava diaesitys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5" baseType="lpstr">
      <vt:lpstr>Arial</vt:lpstr>
      <vt:lpstr>Tw Cen MT</vt:lpstr>
      <vt:lpstr>Wingdings</vt:lpstr>
      <vt:lpstr>Wingdings 2</vt:lpstr>
      <vt:lpstr>Calibri</vt:lpstr>
      <vt:lpstr>Mediaani</vt:lpstr>
      <vt:lpstr>Nykyaikaa etsimässä</vt:lpstr>
      <vt:lpstr>Edistysuskon hiipuminen</vt:lpstr>
      <vt:lpstr>Dia 3</vt:lpstr>
      <vt:lpstr>Uusi ihanneihminen</vt:lpstr>
      <vt:lpstr>Länsimainen demokratia</vt:lpstr>
      <vt:lpstr>Kaupunkikulttuuri</vt:lpstr>
      <vt:lpstr>Naisen asema</vt:lpstr>
      <vt:lpstr>Uudet taidesuunnat</vt:lpstr>
      <vt:lpstr>Uudet taidesuunnat</vt:lpstr>
    </vt:vector>
  </TitlesOfParts>
  <Company>Seinäjoen kaupunki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Nykyaikaa etsimässä</dc:title>
  <dc:creator>lukoppilas</dc:creator>
  <cp:lastModifiedBy>Toni Uusimäki</cp:lastModifiedBy>
  <cp:revision>14</cp:revision>
  <dcterms:created xsi:type="dcterms:W3CDTF">2010-05-19T07:54:47Z</dcterms:created>
  <dcterms:modified xsi:type="dcterms:W3CDTF">2017-01-10T10:25:27Z</dcterms:modified>
</cp:coreProperties>
</file>