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sjTSgzty1BULqZLGqDZY3tIih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Lähde: https://expo.oscapps.jyu.fi/s/vanhakartta/item/53770</a:t>
            </a: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2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2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4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6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6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7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7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739"/>
              <a:buFont typeface="Calibri"/>
              <a:buNone/>
            </a:pPr>
            <a:r>
              <a:rPr lang="fi-FI"/>
              <a:t>14. Suurvalta-aseman romahdus</a:t>
            </a:r>
            <a:br>
              <a:rPr lang="fi-FI"/>
            </a:br>
            <a:br>
              <a:rPr lang="fi-FI"/>
            </a:br>
            <a:r>
              <a:rPr lang="fi-FI" sz="9661"/>
              <a:t>Tietoisku: Ruotsi menetti suurvalta-asemansa</a:t>
            </a:r>
            <a:endParaRPr sz="9661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5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8880" y="2112121"/>
            <a:ext cx="16486240" cy="114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Ruotsin kartta noin vuodelta 1700.</a:t>
            </a:r>
            <a:br>
              <a:rPr lang="fi-FI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757070"/>
              </a:solidFill>
            </a:endParaRP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8000">
                <a:solidFill>
                  <a:srgbClr val="757070"/>
                </a:solidFill>
              </a:rPr>
              <a:t>Ruotsin suurvaltakausi ja yhteenoton siemenet</a:t>
            </a:r>
            <a:endParaRPr sz="8000">
              <a:solidFill>
                <a:srgbClr val="757070"/>
              </a:solidFill>
            </a:endParaRPr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1676400" y="3783200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04850" lvl="0" indent="-704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1600-luvulla Ruotsi onnistui nousemaan suurvallaksi naapurivaltioiden heikkouden vuoksi.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suljettiin pois Itämereltä.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Riika oli valtakunnan suurin kaupunki, ”Ruotsin leipäkori”.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Heikot naapurit odottivat tilaisuutta hyökätä Ruotsin kimppuun.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Vuonna 1697 kuninkaaksi nousi säätyjen tuella vasta 15-vuotias Kaarle XII, joka piti itseään erehtymättömänä.</a:t>
            </a:r>
            <a:endParaRPr>
              <a:solidFill>
                <a:srgbClr val="000000"/>
              </a:solidFill>
            </a:endParaRPr>
          </a:p>
          <a:p>
            <a:pPr marL="704850" lvl="0" indent="-704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Hän sai päävastustajakseen Venäjän uuden tsaarin Pietari I:n.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 sz="8000">
                <a:solidFill>
                  <a:srgbClr val="757070"/>
                </a:solidFill>
              </a:rPr>
              <a:t>Suuri Pohjan sota 1700–21</a:t>
            </a:r>
            <a:endParaRPr sz="8000">
              <a:solidFill>
                <a:srgbClr val="757070"/>
              </a:solidFill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1676400" y="3783200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900"/>
              <a:buFont typeface="Arial"/>
              <a:buChar char="•"/>
            </a:pPr>
            <a:r>
              <a:rPr lang="fi-FI" sz="5900">
                <a:solidFill>
                  <a:srgbClr val="000000"/>
                </a:solidFill>
              </a:rPr>
              <a:t>Pu</a:t>
            </a:r>
            <a:r>
              <a:rPr lang="fi-FI">
                <a:solidFill>
                  <a:srgbClr val="000000"/>
                </a:solidFill>
              </a:rPr>
              <a:t>ola, Tanska ja Venäjä muodostivat liittokunnan, joka hyökkäsi Ruotsin kimppuun vuonna 1700.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aloitti voitokkaasti: löi Pietari Suuren joukot Narvassa marraskuussa 1700.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On väitetty, että soturikuningas Kaarle XII aliarvioi vastustajansa kyvyt voiton jälkeen.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soti seuraavat vuodet Puolassa ja lopulta nujersi sen.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Samaan aikaan Venäjä panosti voimakkaasti joukkojensa vahvistamiseen.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Pietarin strateginen painoarvo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1621950" y="3381350"/>
            <a:ext cx="21031200" cy="88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Venäläiset perustivat vuonna 1703 pienelle Jänissaarelle linnoituksen ruotsalaisilta vallatun Nevajoen suiston puolustamiseksi. Pian aloitettiin myös kaupungin rakentaminen.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Siihen asti suurvalta-Ruotsi oli hallinnut Itämerta, joka oli käytännössä Ruotsin sisämeri. 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Nyt Venäjä avasi portin länteen. Pietariin perustettiin satama, josta oli pääsy Itämerelle.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Suomen syrjäisen maa-alueen strateginen painoarvo nousi.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Tsaari Pietari teki Pietarista pääkaupungin vuonna 1712.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8" name="Google Shape;118;p5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Isonvihan aika </a:t>
            </a:r>
            <a:r>
              <a:rPr lang="fi-FI" sz="8000">
                <a:solidFill>
                  <a:srgbClr val="757070"/>
                </a:solidFill>
              </a:rPr>
              <a:t>1714–21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621950" y="3381338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voitti Ruotsin joukot Pultavassa Etelä-Ukrainassa vuonna 1709 ja sai valtavan joukon sotavankeja.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Venäjä valloitti Viipurin vuonna 1710. Ruotsi ei pystynyt enää puolustamaan Suomea, jonka Venäjä miehitti vuonna 1714.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Venäläiset olivat miehittäjinä raakoja ja väkivaltaisia varsinkin suomalaisia siviilejä kohtaan. Kiduttaminen, murhaaminen, raiskaaminen ja orjiksi Venäjälle vieminen olivat arkipäivää.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Pelko venäläisiä kohtaan jäi ihmisten mieliin vuosikymmeniksi.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</a:pPr>
            <a:r>
              <a:rPr lang="fi-FI">
                <a:solidFill>
                  <a:srgbClr val="757070"/>
                </a:solidFill>
              </a:rPr>
              <a:t>Soturikuninkaan tappio</a:t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1"/>
          </p:nvPr>
        </p:nvSpPr>
        <p:spPr>
          <a:xfrm>
            <a:off x="1621950" y="3381338"/>
            <a:ext cx="21031200" cy="81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Pultavassa Ruotsin kokeman sotilaallisen katastrofin jälkeen Kaarle XII pakeni Turkkiin, jossa hän vietti peräti viisi vuotta.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Kaarle XII palasi Ruotsiin ratsastaen läpi Euroopan vuonna 1714.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Kaarle ilmeisesti pyrki pääsemään sodasta eroon, mutta hyökkäsi kuitenkin Norjaan vuonna 1718. Tällä sotaretkellä hän kuoli.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Lopulta Suuri Pohjan sota päättyi Uudenkaupungin rauhaan vuonna 1721.</a:t>
            </a:r>
            <a:endParaRPr>
              <a:solidFill>
                <a:srgbClr val="000000"/>
              </a:solidFill>
            </a:endParaRPr>
          </a:p>
          <a:p>
            <a:pPr marL="857250" lvl="0" indent="-8572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Char char="•"/>
            </a:pPr>
            <a:r>
              <a:rPr lang="fi-FI">
                <a:solidFill>
                  <a:srgbClr val="000000"/>
                </a:solidFill>
              </a:rPr>
              <a:t>Ruotsi menetti suurvalta-asemansa ja paljon alueita: Baltian, Inkerinmaan ja Käkisalmen läänin eteläosat.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sp>
        <p:nvSpPr>
          <p:cNvPr id="135" name="Google Shape;135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Luku 14</a:t>
            </a: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3">
            <a:alphaModFix/>
          </a:blip>
          <a:srcRect l="99" r="109"/>
          <a:stretch/>
        </p:blipFill>
        <p:spPr>
          <a:xfrm>
            <a:off x="8255538" y="877738"/>
            <a:ext cx="7872925" cy="119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Mukautettu</PresentationFormat>
  <Paragraphs>49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14. Suurvalta-aseman romahdus  Tietoisku: Ruotsi menetti suurvalta-asemansa</vt:lpstr>
      <vt:lpstr>Ruotsin kartta noin vuodelta 1700. </vt:lpstr>
      <vt:lpstr>Ruotsin suurvaltakausi ja yhteenoton siemenet</vt:lpstr>
      <vt:lpstr>Suuri Pohjan sota 1700–21</vt:lpstr>
      <vt:lpstr>Pietarin strateginen painoarvo</vt:lpstr>
      <vt:lpstr>Isonvihan aika 1714–21</vt:lpstr>
      <vt:lpstr>Soturikuninkaan tappio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Suurvalta-aseman romahdus  Tietoisku: Ruotsi menetti suurvalta-asemansa</dc:title>
  <dc:creator>Uusimäki, Sirkku</dc:creator>
  <cp:lastModifiedBy>Uusimäki, Sirkku</cp:lastModifiedBy>
  <cp:revision>1</cp:revision>
  <dcterms:modified xsi:type="dcterms:W3CDTF">2022-11-17T19:21:38Z</dcterms:modified>
</cp:coreProperties>
</file>