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58" r:id="rId11"/>
    <p:sldId id="272" r:id="rId12"/>
    <p:sldId id="268" r:id="rId13"/>
    <p:sldId id="259" r:id="rId14"/>
    <p:sldId id="270" r:id="rId15"/>
    <p:sldId id="269" r:id="rId16"/>
    <p:sldId id="271" r:id="rId17"/>
    <p:sldId id="260" r:id="rId18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FF53"/>
    <a:srgbClr val="FE7A99"/>
    <a:srgbClr val="FF5BA5"/>
    <a:srgbClr val="BEA7FF"/>
    <a:srgbClr val="D70DFF"/>
    <a:srgbClr val="9400E6"/>
    <a:srgbClr val="9900CC"/>
    <a:srgbClr val="CBB9FF"/>
    <a:srgbClr val="5EEC3C"/>
    <a:srgbClr val="FFABC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47" d="100"/>
          <a:sy n="147" d="100"/>
        </p:scale>
        <p:origin x="-594" y="-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6370338" cy="15637033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676154-C704-4167-9382-D02DAFAE73F1}" type="datetimeFigureOut">
              <a:rPr lang="en-US" smtClean="0"/>
              <a:pPr/>
              <a:t>9/10/2018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07773D-4BA8-4E09-83BE-F8FBFEF531B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37422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350B06-B074-48FC-8CFD-53D2CD8FB95F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845968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8965" y="2724455"/>
            <a:ext cx="8246070" cy="1374345"/>
          </a:xfrm>
          <a:noFill/>
          <a:effectLst/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  <a:effectLst>
                  <a:outerShdw blurRad="76200" dist="38100" dir="3000000" algn="ctr" rotWithShape="0">
                    <a:schemeClr val="tx1">
                      <a:alpha val="41000"/>
                    </a:schemeClr>
                  </a:outerShdw>
                </a:effectLst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4098800"/>
            <a:ext cx="8246070" cy="610820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800" b="0" i="0">
                <a:solidFill>
                  <a:schemeClr val="accent6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E:\websites\free-power-point-templates\2012\logos.png">
            <a:extLst>
              <a:ext uri="{FF2B5EF4-FFF2-40B4-BE49-F238E27FC236}">
                <a16:creationId xmlns:a16="http://schemas.microsoft.com/office/drawing/2014/main" xmlns="" id="{08B89D22-1D6E-450B-881F-4D2A4C527F7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3808475" y="2326213"/>
            <a:ext cx="1463784" cy="526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28470"/>
            <a:ext cx="8246070" cy="739290"/>
          </a:xfrm>
        </p:spPr>
        <p:txBody>
          <a:bodyPr>
            <a:normAutofit/>
          </a:bodyPr>
          <a:lstStyle>
            <a:lvl1pPr algn="ctr">
              <a:defRPr sz="36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6" y="1350110"/>
            <a:ext cx="8246070" cy="3512215"/>
          </a:xfrm>
        </p:spPr>
        <p:txBody>
          <a:bodyPr/>
          <a:lstStyle>
            <a:lvl1pPr algn="ctr">
              <a:defRPr sz="2800">
                <a:solidFill>
                  <a:schemeClr val="bg1"/>
                </a:solidFill>
              </a:defRPr>
            </a:lvl1pPr>
            <a:lvl2pPr algn="ctr">
              <a:defRPr>
                <a:solidFill>
                  <a:schemeClr val="bg1"/>
                </a:solidFill>
              </a:defRPr>
            </a:lvl2pPr>
            <a:lvl3pPr algn="ctr">
              <a:defRPr>
                <a:solidFill>
                  <a:schemeClr val="bg1"/>
                </a:solidFill>
              </a:defRPr>
            </a:lvl3pPr>
            <a:lvl4pPr algn="ctr">
              <a:defRPr>
                <a:solidFill>
                  <a:schemeClr val="bg1"/>
                </a:solidFill>
              </a:defRPr>
            </a:lvl4pPr>
            <a:lvl5pPr algn="ctr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4130" y="433880"/>
            <a:ext cx="6260906" cy="572644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accent6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4130" y="1198559"/>
            <a:ext cx="6260906" cy="3511061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28470"/>
            <a:ext cx="8246071" cy="763525"/>
          </a:xfrm>
        </p:spPr>
        <p:txBody>
          <a:bodyPr>
            <a:normAutofit/>
          </a:bodyPr>
          <a:lstStyle>
            <a:lvl1pPr algn="ctr">
              <a:defRPr sz="36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6879" y="1502815"/>
            <a:ext cx="4040188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6879" y="1934335"/>
            <a:ext cx="4040188" cy="2137871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0" y="1502815"/>
            <a:ext cx="4041775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1934335"/>
            <a:ext cx="4041775" cy="2137871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9/10/2018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9/10/2018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9/10/2018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9/10/2018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11E867DF-3DCA-4725-94F0-F2B6BD747A82}"/>
              </a:ext>
            </a:extLst>
          </p:cNvPr>
          <p:cNvSpPr txBox="1"/>
          <p:nvPr userDrawn="1"/>
        </p:nvSpPr>
        <p:spPr>
          <a:xfrm>
            <a:off x="-9150" y="5213747"/>
            <a:ext cx="83896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This presentation uses a free template provided by FPPT.com</a:t>
            </a:r>
          </a:p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www.free-power-point-templates.com</a:t>
            </a:r>
          </a:p>
        </p:txBody>
      </p:sp>
    </p:spTree>
    <p:extLst>
      <p:ext uri="{BB962C8B-B14F-4D97-AF65-F5344CB8AC3E}">
        <p14:creationId xmlns:p14="http://schemas.microsoft.com/office/powerpoint/2010/main" xmlns="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Siirtomaavallan</a:t>
            </a:r>
            <a:r>
              <a:rPr lang="en-US" dirty="0" smtClean="0"/>
              <a:t> </a:t>
            </a:r>
            <a:r>
              <a:rPr lang="en-US" dirty="0" err="1" smtClean="0"/>
              <a:t>purkautuminen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400" dirty="0" smtClean="0"/>
              <a:t>HI2-kurssi</a:t>
            </a: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Toni </a:t>
            </a:r>
            <a:r>
              <a:rPr lang="en-US" sz="2000" dirty="0" err="1" smtClean="0"/>
              <a:t>Uusimäki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xmlns="" val="3639203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Siirtomaavallan</a:t>
            </a:r>
            <a:r>
              <a:rPr lang="en-US" dirty="0" smtClean="0"/>
              <a:t> </a:t>
            </a:r>
            <a:r>
              <a:rPr lang="en-US" dirty="0" err="1" smtClean="0"/>
              <a:t>purkautuminen</a:t>
            </a:r>
            <a:r>
              <a:rPr lang="en-US" dirty="0" smtClean="0"/>
              <a:t> </a:t>
            </a:r>
            <a:r>
              <a:rPr lang="en-US" dirty="0" err="1" smtClean="0"/>
              <a:t>Afrikassa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Vaiheet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536879" y="1934335"/>
            <a:ext cx="4040188" cy="2775285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Ennen</a:t>
            </a:r>
            <a:r>
              <a:rPr lang="en-US" dirty="0" smtClean="0"/>
              <a:t> </a:t>
            </a:r>
            <a:r>
              <a:rPr lang="en-US" dirty="0" err="1" smtClean="0"/>
              <a:t>vuotta</a:t>
            </a:r>
            <a:r>
              <a:rPr lang="en-US" dirty="0" smtClean="0"/>
              <a:t> 1945</a:t>
            </a:r>
            <a:endParaRPr lang="en-US" dirty="0" smtClean="0"/>
          </a:p>
          <a:p>
            <a:r>
              <a:rPr lang="en-US" dirty="0" err="1" smtClean="0"/>
              <a:t>Vuosina</a:t>
            </a:r>
            <a:r>
              <a:rPr lang="en-US" dirty="0" smtClean="0"/>
              <a:t> 1945-1960</a:t>
            </a:r>
            <a:endParaRPr lang="en-US" dirty="0" smtClean="0"/>
          </a:p>
          <a:p>
            <a:r>
              <a:rPr lang="en-US" dirty="0" err="1" smtClean="0"/>
              <a:t>Vuoden</a:t>
            </a:r>
            <a:r>
              <a:rPr lang="en-US" dirty="0" smtClean="0"/>
              <a:t> 1960 </a:t>
            </a:r>
            <a:r>
              <a:rPr lang="en-US" dirty="0" err="1" smtClean="0"/>
              <a:t>jälkeen</a:t>
            </a:r>
            <a:endParaRPr lang="en-US" dirty="0" smtClean="0"/>
          </a:p>
          <a:p>
            <a:r>
              <a:rPr lang="en-US" dirty="0" err="1" smtClean="0"/>
              <a:t>Esim</a:t>
            </a:r>
            <a:r>
              <a:rPr lang="en-US" dirty="0" smtClean="0"/>
              <a:t>. Namibian </a:t>
            </a:r>
            <a:r>
              <a:rPr lang="en-US" dirty="0" err="1" smtClean="0"/>
              <a:t>itsenäistymiseen</a:t>
            </a:r>
            <a:r>
              <a:rPr lang="en-US" dirty="0" smtClean="0"/>
              <a:t> </a:t>
            </a:r>
            <a:r>
              <a:rPr lang="en-US" dirty="0" err="1" smtClean="0"/>
              <a:t>vaikutti</a:t>
            </a:r>
            <a:r>
              <a:rPr lang="en-US" dirty="0" smtClean="0"/>
              <a:t> </a:t>
            </a:r>
            <a:r>
              <a:rPr lang="en-US" dirty="0" err="1" smtClean="0"/>
              <a:t>suuresti</a:t>
            </a:r>
            <a:r>
              <a:rPr lang="en-US" dirty="0" smtClean="0"/>
              <a:t> </a:t>
            </a:r>
            <a:r>
              <a:rPr lang="en-US" dirty="0" err="1" smtClean="0"/>
              <a:t>Martti</a:t>
            </a:r>
            <a:r>
              <a:rPr lang="en-US" dirty="0" smtClean="0"/>
              <a:t> </a:t>
            </a:r>
            <a:r>
              <a:rPr lang="en-US" dirty="0" err="1" smtClean="0"/>
              <a:t>Ahtisaari</a:t>
            </a:r>
            <a:endParaRPr lang="en-US" dirty="0" smtClean="0"/>
          </a:p>
          <a:p>
            <a:r>
              <a:rPr lang="en-US" dirty="0" err="1" smtClean="0"/>
              <a:t>Kartta</a:t>
            </a:r>
            <a:r>
              <a:rPr lang="en-US" dirty="0" smtClean="0"/>
              <a:t> </a:t>
            </a:r>
            <a:r>
              <a:rPr lang="en-US" dirty="0" err="1" smtClean="0"/>
              <a:t>ei</a:t>
            </a:r>
            <a:r>
              <a:rPr lang="en-US" dirty="0" smtClean="0"/>
              <a:t> </a:t>
            </a:r>
            <a:r>
              <a:rPr lang="en-US" dirty="0" err="1" smtClean="0"/>
              <a:t>kerro</a:t>
            </a:r>
            <a:r>
              <a:rPr lang="en-US" dirty="0" smtClean="0"/>
              <a:t> </a:t>
            </a:r>
            <a:r>
              <a:rPr lang="en-US" dirty="0" err="1" smtClean="0"/>
              <a:t>Sudanin</a:t>
            </a:r>
            <a:r>
              <a:rPr lang="en-US" dirty="0" smtClean="0"/>
              <a:t> </a:t>
            </a:r>
            <a:r>
              <a:rPr lang="en-US" dirty="0" err="1" smtClean="0"/>
              <a:t>jakautumista</a:t>
            </a:r>
            <a:r>
              <a:rPr lang="en-US" dirty="0" smtClean="0"/>
              <a:t> </a:t>
            </a:r>
            <a:r>
              <a:rPr lang="en-US" dirty="0" err="1" smtClean="0"/>
              <a:t>Pohjois</a:t>
            </a:r>
            <a:r>
              <a:rPr lang="en-US" dirty="0" smtClean="0"/>
              <a:t>- </a:t>
            </a:r>
            <a:r>
              <a:rPr lang="en-US" dirty="0" err="1" smtClean="0"/>
              <a:t>ja</a:t>
            </a:r>
            <a:r>
              <a:rPr lang="en-US" dirty="0" smtClean="0"/>
              <a:t> </a:t>
            </a:r>
            <a:r>
              <a:rPr lang="en-US" dirty="0" err="1" smtClean="0"/>
              <a:t>Etelä-Sudaniksi</a:t>
            </a:r>
            <a:r>
              <a:rPr lang="en-US" dirty="0" smtClean="0"/>
              <a:t> v. 2011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 dirty="0"/>
          </a:p>
        </p:txBody>
      </p:sp>
      <p:pic>
        <p:nvPicPr>
          <p:cNvPr id="9" name="Sisällön paikkamerkki 8" descr="Dekolonisaatio Afrikassa.jpg"/>
          <p:cNvPicPr>
            <a:picLocks noGrp="1" noChangeAspect="1"/>
          </p:cNvPicPr>
          <p:nvPr>
            <p:ph sz="quarter" idx="4"/>
          </p:nvPr>
        </p:nvPicPr>
        <p:blipFill>
          <a:blip r:embed="rId2" cstate="print"/>
          <a:stretch>
            <a:fillRect/>
          </a:stretch>
        </p:blipFill>
        <p:spPr>
          <a:xfrm>
            <a:off x="4688001" y="892175"/>
            <a:ext cx="3809773" cy="3970338"/>
          </a:xfrm>
        </p:spPr>
      </p:pic>
    </p:spTree>
    <p:extLst>
      <p:ext uri="{BB962C8B-B14F-4D97-AF65-F5344CB8AC3E}">
        <p14:creationId xmlns:p14="http://schemas.microsoft.com/office/powerpoint/2010/main" xmlns="" val="417078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Namibian </a:t>
            </a:r>
            <a:r>
              <a:rPr lang="en-US" dirty="0" err="1" smtClean="0"/>
              <a:t>itsenäistyminen</a:t>
            </a:r>
            <a:r>
              <a:rPr lang="en-US" dirty="0" smtClean="0"/>
              <a:t> 1990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pPr>
              <a:buNone/>
            </a:pPr>
            <a:r>
              <a:rPr lang="en-US" dirty="0" smtClean="0">
                <a:hlinkClick r:id="rId2" action="ppaction://hlinksldjump"/>
              </a:rPr>
              <a:t>https://yle.fi/aihe/artikkeli/2006/09/08/namibian-prosessi-nosti-ahtisaaren-yk-vaikuttajaksi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Miten</a:t>
            </a:r>
            <a:r>
              <a:rPr lang="en-US" dirty="0" smtClean="0"/>
              <a:t> </a:t>
            </a:r>
            <a:r>
              <a:rPr lang="en-US" dirty="0" err="1" smtClean="0"/>
              <a:t>Afrikka</a:t>
            </a:r>
            <a:r>
              <a:rPr lang="en-US" dirty="0" smtClean="0"/>
              <a:t> </a:t>
            </a:r>
            <a:r>
              <a:rPr lang="en-US" dirty="0" err="1" smtClean="0"/>
              <a:t>vapautui</a:t>
            </a:r>
            <a:r>
              <a:rPr lang="en-US" dirty="0" smtClean="0"/>
              <a:t> </a:t>
            </a:r>
            <a:r>
              <a:rPr lang="en-US" dirty="0" err="1" smtClean="0"/>
              <a:t>imperialismista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6" y="891996"/>
            <a:ext cx="8246070" cy="3970330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Ranska</a:t>
            </a:r>
            <a:r>
              <a:rPr lang="en-US" dirty="0" smtClean="0"/>
              <a:t> </a:t>
            </a:r>
            <a:r>
              <a:rPr lang="en-US" dirty="0" err="1" smtClean="0"/>
              <a:t>ei</a:t>
            </a:r>
            <a:r>
              <a:rPr lang="en-US" dirty="0" smtClean="0"/>
              <a:t> </a:t>
            </a:r>
            <a:r>
              <a:rPr lang="en-US" dirty="0" err="1" smtClean="0"/>
              <a:t>vetäytynyt</a:t>
            </a:r>
            <a:r>
              <a:rPr lang="en-US" dirty="0" smtClean="0"/>
              <a:t> </a:t>
            </a:r>
            <a:r>
              <a:rPr lang="en-US" dirty="0" err="1" smtClean="0"/>
              <a:t>suosiolla</a:t>
            </a:r>
            <a:r>
              <a:rPr lang="en-US" dirty="0" smtClean="0"/>
              <a:t> </a:t>
            </a:r>
            <a:r>
              <a:rPr lang="en-US" dirty="0" err="1" smtClean="0"/>
              <a:t>Algeriasta</a:t>
            </a:r>
            <a:r>
              <a:rPr lang="en-US" dirty="0" smtClean="0"/>
              <a:t>, </a:t>
            </a:r>
            <a:r>
              <a:rPr lang="en-US" dirty="0" err="1" smtClean="0"/>
              <a:t>koska</a:t>
            </a:r>
            <a:r>
              <a:rPr lang="en-US" dirty="0" smtClean="0"/>
              <a:t> </a:t>
            </a:r>
            <a:r>
              <a:rPr lang="en-US" dirty="0" err="1" smtClean="0"/>
              <a:t>maassa</a:t>
            </a:r>
            <a:r>
              <a:rPr lang="en-US" dirty="0" smtClean="0"/>
              <a:t> </a:t>
            </a:r>
            <a:r>
              <a:rPr lang="en-US" dirty="0" err="1" smtClean="0"/>
              <a:t>oli</a:t>
            </a:r>
            <a:r>
              <a:rPr lang="en-US" dirty="0" smtClean="0"/>
              <a:t> </a:t>
            </a:r>
            <a:r>
              <a:rPr lang="en-US" dirty="0" err="1" smtClean="0"/>
              <a:t>paljon</a:t>
            </a:r>
            <a:r>
              <a:rPr lang="en-US" dirty="0" smtClean="0"/>
              <a:t> </a:t>
            </a:r>
            <a:r>
              <a:rPr lang="en-US" dirty="0" err="1" smtClean="0"/>
              <a:t>ranskalaisia</a:t>
            </a:r>
            <a:r>
              <a:rPr lang="en-US" dirty="0" smtClean="0"/>
              <a:t>. </a:t>
            </a:r>
            <a:r>
              <a:rPr lang="en-US" dirty="0" err="1" smtClean="0"/>
              <a:t>Algeriassa</a:t>
            </a:r>
            <a:r>
              <a:rPr lang="en-US" dirty="0" smtClean="0"/>
              <a:t> </a:t>
            </a:r>
            <a:r>
              <a:rPr lang="en-US" dirty="0" err="1" smtClean="0"/>
              <a:t>syttyi</a:t>
            </a:r>
            <a:r>
              <a:rPr lang="en-US" dirty="0" smtClean="0"/>
              <a:t> </a:t>
            </a:r>
            <a:r>
              <a:rPr lang="en-US" dirty="0" err="1" smtClean="0"/>
              <a:t>sota</a:t>
            </a:r>
            <a:r>
              <a:rPr lang="en-US" dirty="0" smtClean="0"/>
              <a:t>, </a:t>
            </a:r>
            <a:r>
              <a:rPr lang="en-US" dirty="0" err="1" smtClean="0"/>
              <a:t>joka</a:t>
            </a:r>
            <a:r>
              <a:rPr lang="en-US" dirty="0" smtClean="0"/>
              <a:t> </a:t>
            </a:r>
            <a:r>
              <a:rPr lang="en-US" dirty="0" err="1" smtClean="0"/>
              <a:t>päättyi</a:t>
            </a:r>
            <a:r>
              <a:rPr lang="en-US" dirty="0" smtClean="0"/>
              <a:t> </a:t>
            </a:r>
            <a:r>
              <a:rPr lang="en-US" dirty="0" err="1" smtClean="0"/>
              <a:t>maan</a:t>
            </a:r>
            <a:r>
              <a:rPr lang="en-US" dirty="0" smtClean="0"/>
              <a:t> </a:t>
            </a:r>
            <a:r>
              <a:rPr lang="en-US" dirty="0" err="1" smtClean="0"/>
              <a:t>itsenäistymiseenv</a:t>
            </a:r>
            <a:r>
              <a:rPr lang="en-US" dirty="0" smtClean="0"/>
              <a:t>. 1962.</a:t>
            </a:r>
          </a:p>
          <a:p>
            <a:r>
              <a:rPr lang="en-US" dirty="0" err="1" smtClean="0"/>
              <a:t>Useissa</a:t>
            </a:r>
            <a:r>
              <a:rPr lang="en-US" dirty="0" smtClean="0"/>
              <a:t> </a:t>
            </a:r>
            <a:r>
              <a:rPr lang="en-US" dirty="0" err="1" smtClean="0"/>
              <a:t>Afrikan</a:t>
            </a:r>
            <a:r>
              <a:rPr lang="en-US" dirty="0" smtClean="0"/>
              <a:t> </a:t>
            </a:r>
            <a:r>
              <a:rPr lang="en-US" dirty="0" err="1" smtClean="0"/>
              <a:t>maissa</a:t>
            </a:r>
            <a:r>
              <a:rPr lang="en-US" dirty="0" smtClean="0"/>
              <a:t>, </a:t>
            </a:r>
            <a:r>
              <a:rPr lang="en-US" dirty="0" err="1" smtClean="0"/>
              <a:t>kuten</a:t>
            </a:r>
            <a:r>
              <a:rPr lang="en-US" dirty="0" smtClean="0"/>
              <a:t> </a:t>
            </a:r>
            <a:r>
              <a:rPr lang="en-US" dirty="0" err="1" smtClean="0"/>
              <a:t>esimerkiksi</a:t>
            </a:r>
            <a:r>
              <a:rPr lang="en-US" dirty="0" smtClean="0"/>
              <a:t> </a:t>
            </a:r>
            <a:r>
              <a:rPr lang="en-US" dirty="0" err="1" smtClean="0"/>
              <a:t>Kongossa</a:t>
            </a:r>
            <a:r>
              <a:rPr lang="en-US" dirty="0" smtClean="0"/>
              <a:t>, </a:t>
            </a:r>
            <a:r>
              <a:rPr lang="en-US" dirty="0" err="1" smtClean="0"/>
              <a:t>itsenäistyminen</a:t>
            </a:r>
            <a:r>
              <a:rPr lang="en-US" dirty="0" smtClean="0"/>
              <a:t> </a:t>
            </a:r>
            <a:r>
              <a:rPr lang="en-US" dirty="0" err="1" smtClean="0"/>
              <a:t>johti</a:t>
            </a:r>
            <a:r>
              <a:rPr lang="en-US" dirty="0" smtClean="0"/>
              <a:t> </a:t>
            </a:r>
            <a:r>
              <a:rPr lang="en-US" dirty="0" err="1" smtClean="0"/>
              <a:t>sisä</a:t>
            </a:r>
            <a:r>
              <a:rPr lang="en-US" dirty="0" err="1" smtClean="0"/>
              <a:t>llissotiin</a:t>
            </a:r>
            <a:endParaRPr lang="en-US" dirty="0" smtClean="0"/>
          </a:p>
          <a:p>
            <a:r>
              <a:rPr lang="en-US" dirty="0" err="1" smtClean="0"/>
              <a:t>Afrikan</a:t>
            </a:r>
            <a:r>
              <a:rPr lang="en-US" dirty="0" smtClean="0"/>
              <a:t> </a:t>
            </a:r>
            <a:r>
              <a:rPr lang="en-US" dirty="0" err="1" smtClean="0"/>
              <a:t>eteläosissa</a:t>
            </a:r>
            <a:r>
              <a:rPr lang="en-US" dirty="0" smtClean="0"/>
              <a:t> </a:t>
            </a:r>
            <a:r>
              <a:rPr lang="en-US" dirty="0" err="1" smtClean="0"/>
              <a:t>siirtomaakauden</a:t>
            </a:r>
            <a:r>
              <a:rPr lang="en-US" dirty="0" smtClean="0"/>
              <a:t> </a:t>
            </a:r>
            <a:r>
              <a:rPr lang="en-US" dirty="0" err="1" smtClean="0"/>
              <a:t>päättyminen</a:t>
            </a:r>
            <a:r>
              <a:rPr lang="en-US" dirty="0" smtClean="0"/>
              <a:t> </a:t>
            </a:r>
            <a:r>
              <a:rPr lang="en-US" dirty="0" err="1" smtClean="0"/>
              <a:t>ei</a:t>
            </a:r>
            <a:r>
              <a:rPr lang="en-US" dirty="0" smtClean="0"/>
              <a:t> </a:t>
            </a:r>
            <a:r>
              <a:rPr lang="en-US" dirty="0" err="1" smtClean="0"/>
              <a:t>tuonut</a:t>
            </a:r>
            <a:r>
              <a:rPr lang="en-US" dirty="0" smtClean="0"/>
              <a:t> </a:t>
            </a:r>
            <a:r>
              <a:rPr lang="en-US" dirty="0" err="1" smtClean="0"/>
              <a:t>valtaa</a:t>
            </a:r>
            <a:r>
              <a:rPr lang="en-US" dirty="0" smtClean="0"/>
              <a:t> </a:t>
            </a:r>
            <a:r>
              <a:rPr lang="en-US" dirty="0" err="1" smtClean="0"/>
              <a:t>afrikkalaisille</a:t>
            </a:r>
            <a:r>
              <a:rPr lang="en-US" dirty="0" smtClean="0"/>
              <a:t>, </a:t>
            </a:r>
            <a:r>
              <a:rPr lang="en-US" dirty="0" err="1" smtClean="0"/>
              <a:t>vaan</a:t>
            </a:r>
            <a:r>
              <a:rPr lang="en-US" dirty="0" smtClean="0"/>
              <a:t> </a:t>
            </a:r>
            <a:r>
              <a:rPr lang="en-US" dirty="0" err="1" smtClean="0"/>
              <a:t>esimerkiksi</a:t>
            </a:r>
            <a:r>
              <a:rPr lang="en-US" dirty="0" smtClean="0"/>
              <a:t> </a:t>
            </a:r>
            <a:r>
              <a:rPr lang="en-US" dirty="0" err="1" smtClean="0"/>
              <a:t>Etelä-Afrikan</a:t>
            </a:r>
            <a:r>
              <a:rPr lang="en-US" dirty="0" smtClean="0"/>
              <a:t> </a:t>
            </a:r>
            <a:r>
              <a:rPr lang="en-US" dirty="0" err="1" smtClean="0"/>
              <a:t>tasavallassa</a:t>
            </a:r>
            <a:r>
              <a:rPr lang="en-US" dirty="0" smtClean="0"/>
              <a:t> </a:t>
            </a:r>
            <a:r>
              <a:rPr lang="en-US" dirty="0" err="1" smtClean="0"/>
              <a:t>valta</a:t>
            </a:r>
            <a:r>
              <a:rPr lang="en-US" dirty="0" smtClean="0"/>
              <a:t> </a:t>
            </a:r>
            <a:r>
              <a:rPr lang="en-US" dirty="0" err="1" smtClean="0"/>
              <a:t>säilyi</a:t>
            </a:r>
            <a:r>
              <a:rPr lang="en-US" dirty="0" smtClean="0"/>
              <a:t> </a:t>
            </a:r>
            <a:r>
              <a:rPr lang="en-US" dirty="0" err="1" smtClean="0"/>
              <a:t>valkoisella</a:t>
            </a:r>
            <a:r>
              <a:rPr lang="en-US" dirty="0" smtClean="0"/>
              <a:t> </a:t>
            </a:r>
            <a:r>
              <a:rPr lang="en-US" dirty="0" err="1" smtClean="0"/>
              <a:t>väestöllä</a:t>
            </a:r>
            <a:endParaRPr lang="en-US" dirty="0" smtClean="0"/>
          </a:p>
          <a:p>
            <a:r>
              <a:rPr lang="en-US" dirty="0" smtClean="0"/>
              <a:t>Apartheid </a:t>
            </a:r>
            <a:r>
              <a:rPr lang="en-US" dirty="0" err="1" smtClean="0"/>
              <a:t>päättyi</a:t>
            </a:r>
            <a:r>
              <a:rPr lang="en-US" dirty="0" smtClean="0"/>
              <a:t> E-A:ssa </a:t>
            </a:r>
            <a:r>
              <a:rPr lang="en-US" dirty="0" err="1" smtClean="0"/>
              <a:t>vasta</a:t>
            </a:r>
            <a:r>
              <a:rPr lang="en-US" dirty="0" smtClean="0"/>
              <a:t> 1994 </a:t>
            </a:r>
            <a:r>
              <a:rPr lang="en-US" dirty="0" err="1" smtClean="0"/>
              <a:t>ja</a:t>
            </a:r>
            <a:r>
              <a:rPr lang="en-US" dirty="0" smtClean="0"/>
              <a:t> </a:t>
            </a:r>
            <a:r>
              <a:rPr lang="en-US" dirty="0" err="1" smtClean="0"/>
              <a:t>valtaan</a:t>
            </a:r>
            <a:r>
              <a:rPr lang="en-US" dirty="0" smtClean="0"/>
              <a:t> </a:t>
            </a:r>
            <a:r>
              <a:rPr lang="en-US" dirty="0" err="1" smtClean="0"/>
              <a:t>nousi</a:t>
            </a:r>
            <a:r>
              <a:rPr lang="en-US" dirty="0" smtClean="0"/>
              <a:t> </a:t>
            </a:r>
            <a:r>
              <a:rPr lang="en-US" dirty="0" err="1" smtClean="0"/>
              <a:t>Afrikan</a:t>
            </a:r>
            <a:r>
              <a:rPr lang="en-US" dirty="0" smtClean="0"/>
              <a:t> </a:t>
            </a:r>
            <a:r>
              <a:rPr lang="en-US" dirty="0" err="1" smtClean="0"/>
              <a:t>kansallinen</a:t>
            </a:r>
            <a:r>
              <a:rPr lang="en-US" dirty="0" smtClean="0"/>
              <a:t> </a:t>
            </a:r>
            <a:r>
              <a:rPr lang="en-US" dirty="0" err="1" smtClean="0"/>
              <a:t>kongressipuolue</a:t>
            </a:r>
            <a:r>
              <a:rPr lang="en-US" dirty="0" smtClean="0"/>
              <a:t> ANC (N. Mandela)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Entisten</a:t>
            </a:r>
            <a:r>
              <a:rPr lang="en-US" dirty="0" smtClean="0"/>
              <a:t> </a:t>
            </a:r>
            <a:r>
              <a:rPr lang="en-US" dirty="0" err="1" smtClean="0"/>
              <a:t>siirtomaiden</a:t>
            </a:r>
            <a:r>
              <a:rPr lang="en-US" dirty="0" smtClean="0"/>
              <a:t> </a:t>
            </a:r>
            <a:r>
              <a:rPr lang="en-US" dirty="0" err="1" smtClean="0"/>
              <a:t>ongelmia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AutoNum type="arabicPeriod"/>
            </a:pPr>
            <a:r>
              <a:rPr lang="en-US" dirty="0" err="1" smtClean="0"/>
              <a:t>Heikko</a:t>
            </a:r>
            <a:r>
              <a:rPr lang="en-US" dirty="0" smtClean="0"/>
              <a:t> </a:t>
            </a:r>
            <a:r>
              <a:rPr lang="en-US" dirty="0" err="1" smtClean="0"/>
              <a:t>asema</a:t>
            </a:r>
            <a:r>
              <a:rPr lang="en-US" dirty="0" smtClean="0"/>
              <a:t> </a:t>
            </a:r>
            <a:r>
              <a:rPr lang="en-US" dirty="0" err="1" smtClean="0"/>
              <a:t>maailmataloudessa</a:t>
            </a:r>
            <a:endParaRPr lang="en-US" dirty="0" smtClean="0"/>
          </a:p>
          <a:p>
            <a:pPr marL="914400" lvl="1" indent="-514350"/>
            <a:r>
              <a:rPr lang="en-US" dirty="0" err="1" smtClean="0"/>
              <a:t>Talous</a:t>
            </a:r>
            <a:r>
              <a:rPr lang="en-US" dirty="0" smtClean="0"/>
              <a:t> </a:t>
            </a:r>
            <a:r>
              <a:rPr lang="en-US" dirty="0" err="1" smtClean="0"/>
              <a:t>perustuu</a:t>
            </a:r>
            <a:r>
              <a:rPr lang="en-US" dirty="0" smtClean="0"/>
              <a:t> </a:t>
            </a:r>
            <a:r>
              <a:rPr lang="en-US" dirty="0" err="1" smtClean="0"/>
              <a:t>yksipuoliseen</a:t>
            </a:r>
            <a:r>
              <a:rPr lang="en-US" dirty="0" smtClean="0"/>
              <a:t> </a:t>
            </a:r>
            <a:r>
              <a:rPr lang="en-US" dirty="0" err="1" smtClean="0"/>
              <a:t>raaka-aineiden</a:t>
            </a:r>
            <a:r>
              <a:rPr lang="en-US" dirty="0" smtClean="0"/>
              <a:t> </a:t>
            </a:r>
            <a:r>
              <a:rPr lang="en-US" dirty="0" err="1" smtClean="0"/>
              <a:t>tuottamiseen</a:t>
            </a:r>
            <a:r>
              <a:rPr lang="en-US" dirty="0" smtClean="0"/>
              <a:t> (</a:t>
            </a:r>
            <a:r>
              <a:rPr lang="en-US" dirty="0" err="1" smtClean="0"/>
              <a:t>esim</a:t>
            </a:r>
            <a:r>
              <a:rPr lang="en-US" dirty="0" smtClean="0"/>
              <a:t>. </a:t>
            </a:r>
            <a:r>
              <a:rPr lang="en-US" dirty="0" err="1" smtClean="0"/>
              <a:t>h</a:t>
            </a:r>
            <a:r>
              <a:rPr lang="en-US" dirty="0" err="1" smtClean="0"/>
              <a:t>edelmät</a:t>
            </a:r>
            <a:r>
              <a:rPr lang="en-US" dirty="0" smtClean="0"/>
              <a:t>, </a:t>
            </a:r>
            <a:r>
              <a:rPr lang="en-US" dirty="0" err="1" smtClean="0"/>
              <a:t>kahvi</a:t>
            </a:r>
            <a:r>
              <a:rPr lang="en-US" dirty="0" smtClean="0"/>
              <a:t>, </a:t>
            </a:r>
            <a:r>
              <a:rPr lang="en-US" dirty="0" err="1" smtClean="0"/>
              <a:t>kaakao</a:t>
            </a:r>
            <a:r>
              <a:rPr lang="en-US" dirty="0" smtClean="0"/>
              <a:t>, </a:t>
            </a:r>
            <a:r>
              <a:rPr lang="en-US" dirty="0" err="1" smtClean="0"/>
              <a:t>sokeri</a:t>
            </a:r>
            <a:r>
              <a:rPr lang="en-US" dirty="0" smtClean="0"/>
              <a:t>, </a:t>
            </a:r>
            <a:r>
              <a:rPr lang="en-US" dirty="0" err="1" smtClean="0"/>
              <a:t>puuvilla</a:t>
            </a:r>
            <a:r>
              <a:rPr lang="en-US" dirty="0" smtClean="0"/>
              <a:t>)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haavoittuvuus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suhdannevaihteluille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Heikko</a:t>
            </a:r>
            <a:r>
              <a:rPr lang="en-US" dirty="0" smtClean="0"/>
              <a:t> </a:t>
            </a:r>
            <a:r>
              <a:rPr lang="en-US" dirty="0" err="1" smtClean="0"/>
              <a:t>asema</a:t>
            </a:r>
            <a:r>
              <a:rPr lang="en-US" dirty="0" smtClean="0"/>
              <a:t> </a:t>
            </a:r>
            <a:r>
              <a:rPr lang="en-US" dirty="0" err="1" smtClean="0"/>
              <a:t>kv</a:t>
            </a:r>
            <a:r>
              <a:rPr lang="en-US" dirty="0" smtClean="0"/>
              <a:t>. </a:t>
            </a:r>
            <a:r>
              <a:rPr lang="en-US" dirty="0" err="1" smtClean="0"/>
              <a:t>Politiikassa</a:t>
            </a:r>
            <a:r>
              <a:rPr lang="en-US" dirty="0" smtClean="0"/>
              <a:t>: </a:t>
            </a:r>
            <a:r>
              <a:rPr lang="en-US" dirty="0" err="1" smtClean="0"/>
              <a:t>tärkein</a:t>
            </a:r>
            <a:r>
              <a:rPr lang="en-US" dirty="0" smtClean="0"/>
              <a:t> </a:t>
            </a:r>
            <a:r>
              <a:rPr lang="en-US" dirty="0" err="1" smtClean="0"/>
              <a:t>vaikutuskanava</a:t>
            </a:r>
            <a:r>
              <a:rPr lang="en-US" dirty="0" smtClean="0"/>
              <a:t> YK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Räjähdysmäinen</a:t>
            </a:r>
            <a:r>
              <a:rPr lang="en-US" dirty="0" smtClean="0"/>
              <a:t> </a:t>
            </a:r>
            <a:r>
              <a:rPr lang="en-US" dirty="0" err="1" smtClean="0"/>
              <a:t>väestönkasvu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nälänhädät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taudit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köyhyys</a:t>
            </a:r>
            <a:endParaRPr lang="en-US" dirty="0" smtClean="0">
              <a:sym typeface="Wingdings" pitchFamily="2" charset="2"/>
            </a:endParaRPr>
          </a:p>
          <a:p>
            <a:pPr marL="514350" indent="-514350">
              <a:buAutoNum type="arabicPeriod"/>
            </a:pPr>
            <a:r>
              <a:rPr lang="en-US" dirty="0" err="1" smtClean="0">
                <a:sym typeface="Wingdings" pitchFamily="2" charset="2"/>
              </a:rPr>
              <a:t>Valta</a:t>
            </a:r>
            <a:r>
              <a:rPr lang="en-US" dirty="0" smtClean="0">
                <a:sym typeface="Wingdings" pitchFamily="2" charset="2"/>
              </a:rPr>
              <a:t> on </a:t>
            </a:r>
            <a:r>
              <a:rPr lang="en-US" dirty="0" err="1" smtClean="0">
                <a:sym typeface="Wingdings" pitchFamily="2" charset="2"/>
              </a:rPr>
              <a:t>keskittynyt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usein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pienen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eliitin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ja</a:t>
            </a:r>
            <a:r>
              <a:rPr lang="en-US" dirty="0" smtClean="0">
                <a:sym typeface="Wingdings" pitchFamily="2" charset="2"/>
              </a:rPr>
              <a:t> (</a:t>
            </a:r>
            <a:r>
              <a:rPr lang="en-US" dirty="0" err="1" smtClean="0">
                <a:sym typeface="Wingdings" pitchFamily="2" charset="2"/>
              </a:rPr>
              <a:t>monikansallisten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yhtiöiden</a:t>
            </a:r>
            <a:r>
              <a:rPr lang="en-US" dirty="0" smtClean="0">
                <a:sym typeface="Wingdings" pitchFamily="2" charset="2"/>
              </a:rPr>
              <a:t>) </a:t>
            </a:r>
            <a:r>
              <a:rPr lang="en-US" dirty="0" err="1" smtClean="0">
                <a:sym typeface="Wingdings" pitchFamily="2" charset="2"/>
              </a:rPr>
              <a:t>käsiin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11016338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Entisten</a:t>
            </a:r>
            <a:r>
              <a:rPr lang="en-US" dirty="0" smtClean="0"/>
              <a:t> </a:t>
            </a:r>
            <a:r>
              <a:rPr lang="en-US" dirty="0" err="1" smtClean="0"/>
              <a:t>siirtomaiden</a:t>
            </a:r>
            <a:r>
              <a:rPr lang="en-US" dirty="0" smtClean="0"/>
              <a:t> </a:t>
            </a:r>
            <a:r>
              <a:rPr lang="en-US" dirty="0" err="1" smtClean="0"/>
              <a:t>ongelmia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 smtClean="0"/>
          </a:p>
          <a:p>
            <a:pPr>
              <a:buNone/>
            </a:pPr>
            <a:r>
              <a:rPr lang="en-US" dirty="0" smtClean="0"/>
              <a:t>5. </a:t>
            </a:r>
            <a:r>
              <a:rPr lang="en-US" dirty="0" err="1" smtClean="0"/>
              <a:t>Etniset</a:t>
            </a:r>
            <a:r>
              <a:rPr lang="en-US" dirty="0" smtClean="0"/>
              <a:t> </a:t>
            </a:r>
            <a:r>
              <a:rPr lang="en-US" dirty="0" err="1" smtClean="0"/>
              <a:t>ja</a:t>
            </a:r>
            <a:r>
              <a:rPr lang="en-US" dirty="0" smtClean="0"/>
              <a:t> </a:t>
            </a:r>
            <a:r>
              <a:rPr lang="en-US" dirty="0" err="1" smtClean="0"/>
              <a:t>uskonnolliset</a:t>
            </a:r>
            <a:r>
              <a:rPr lang="en-US" dirty="0" smtClean="0"/>
              <a:t> </a:t>
            </a:r>
            <a:r>
              <a:rPr lang="en-US" dirty="0" err="1" smtClean="0"/>
              <a:t>ristiriidat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siirtomaavallat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olivat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vetäneet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rajoja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piittaamatta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paikallisista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oloista</a:t>
            </a:r>
            <a:endParaRPr lang="en-US" dirty="0" smtClean="0">
              <a:sym typeface="Wingdings" pitchFamily="2" charset="2"/>
            </a:endParaRPr>
          </a:p>
          <a:p>
            <a:pPr>
              <a:buNone/>
            </a:pPr>
            <a:r>
              <a:rPr lang="en-US" dirty="0" smtClean="0">
                <a:sym typeface="Wingdings" pitchFamily="2" charset="2"/>
              </a:rPr>
              <a:t>6. </a:t>
            </a:r>
            <a:r>
              <a:rPr lang="en-US" dirty="0" err="1" smtClean="0">
                <a:sym typeface="Wingdings" pitchFamily="2" charset="2"/>
              </a:rPr>
              <a:t>Poliittinen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epävakaisuus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vallankaappaukset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sotilashallitukset</a:t>
            </a:r>
            <a:endParaRPr lang="en-US" dirty="0" smtClean="0">
              <a:sym typeface="Wingdings" pitchFamily="2" charset="2"/>
            </a:endParaRPr>
          </a:p>
          <a:p>
            <a:pPr>
              <a:buNone/>
            </a:pPr>
            <a:r>
              <a:rPr lang="en-US" dirty="0" smtClean="0">
                <a:sym typeface="Wingdings" pitchFamily="2" charset="2"/>
              </a:rPr>
              <a:t>7. </a:t>
            </a:r>
            <a:r>
              <a:rPr lang="en-US" dirty="0" err="1" smtClean="0">
                <a:sym typeface="Wingdings" pitchFamily="2" charset="2"/>
              </a:rPr>
              <a:t>Kilpailevien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suurvaltojen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sekaantuminen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sisäisiin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konflikteihin</a:t>
            </a:r>
            <a:r>
              <a:rPr lang="en-US" dirty="0" smtClean="0">
                <a:sym typeface="Wingdings" pitchFamily="2" charset="2"/>
              </a:rPr>
              <a:t>: </a:t>
            </a:r>
            <a:r>
              <a:rPr lang="en-US" dirty="0" err="1" smtClean="0">
                <a:sym typeface="Wingdings" pitchFamily="2" charset="2"/>
              </a:rPr>
              <a:t>esim</a:t>
            </a:r>
            <a:r>
              <a:rPr lang="en-US" dirty="0" smtClean="0">
                <a:sym typeface="Wingdings" pitchFamily="2" charset="2"/>
              </a:rPr>
              <a:t>. Vietnam </a:t>
            </a:r>
            <a:r>
              <a:rPr lang="en-US" dirty="0" err="1" smtClean="0">
                <a:sym typeface="Wingdings" pitchFamily="2" charset="2"/>
              </a:rPr>
              <a:t>ja</a:t>
            </a:r>
            <a:r>
              <a:rPr lang="en-US" dirty="0" smtClean="0">
                <a:sym typeface="Wingdings" pitchFamily="2" charset="2"/>
              </a:rPr>
              <a:t> Angola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11016338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Miten</a:t>
            </a:r>
            <a:r>
              <a:rPr lang="en-US" dirty="0" smtClean="0"/>
              <a:t> </a:t>
            </a:r>
            <a:r>
              <a:rPr lang="en-US" dirty="0" err="1" smtClean="0"/>
              <a:t>dekolonisaatio</a:t>
            </a:r>
            <a:r>
              <a:rPr lang="en-US" dirty="0" smtClean="0"/>
              <a:t> </a:t>
            </a:r>
            <a:r>
              <a:rPr lang="en-US" dirty="0" err="1" smtClean="0"/>
              <a:t>vaikutti</a:t>
            </a:r>
            <a:r>
              <a:rPr lang="en-US" dirty="0" smtClean="0"/>
              <a:t> </a:t>
            </a:r>
            <a:r>
              <a:rPr lang="en-US" dirty="0" err="1" smtClean="0"/>
              <a:t>kv</a:t>
            </a:r>
            <a:r>
              <a:rPr lang="en-US" dirty="0" smtClean="0"/>
              <a:t>. </a:t>
            </a:r>
            <a:r>
              <a:rPr lang="en-US" dirty="0" err="1" smtClean="0"/>
              <a:t>p</a:t>
            </a:r>
            <a:r>
              <a:rPr lang="en-US" dirty="0" err="1" smtClean="0"/>
              <a:t>olitiikkaan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6" y="891996"/>
            <a:ext cx="8246070" cy="3970330"/>
          </a:xfrm>
        </p:spPr>
        <p:txBody>
          <a:bodyPr>
            <a:normAutofit fontScale="92500"/>
          </a:bodyPr>
          <a:lstStyle/>
          <a:p>
            <a:r>
              <a:rPr lang="en-US" dirty="0" err="1" smtClean="0"/>
              <a:t>Kylmän</a:t>
            </a:r>
            <a:r>
              <a:rPr lang="en-US" dirty="0" smtClean="0"/>
              <a:t> </a:t>
            </a:r>
            <a:r>
              <a:rPr lang="en-US" dirty="0" err="1" smtClean="0"/>
              <a:t>sodan</a:t>
            </a:r>
            <a:r>
              <a:rPr lang="en-US" dirty="0" smtClean="0"/>
              <a:t> </a:t>
            </a:r>
            <a:r>
              <a:rPr lang="en-US" dirty="0" err="1" smtClean="0"/>
              <a:t>aikana</a:t>
            </a:r>
            <a:r>
              <a:rPr lang="en-US" dirty="0" smtClean="0"/>
              <a:t> </a:t>
            </a:r>
            <a:r>
              <a:rPr lang="en-US" dirty="0" err="1" smtClean="0"/>
              <a:t>suurvallat</a:t>
            </a:r>
            <a:r>
              <a:rPr lang="en-US" dirty="0" smtClean="0"/>
              <a:t> </a:t>
            </a:r>
            <a:r>
              <a:rPr lang="en-US" dirty="0" err="1" smtClean="0"/>
              <a:t>kilpailivat</a:t>
            </a:r>
            <a:r>
              <a:rPr lang="en-US" dirty="0" smtClean="0"/>
              <a:t> </a:t>
            </a:r>
            <a:r>
              <a:rPr lang="en-US" dirty="0" err="1" smtClean="0"/>
              <a:t>itsenäistyvistä</a:t>
            </a:r>
            <a:r>
              <a:rPr lang="en-US" dirty="0" smtClean="0"/>
              <a:t> </a:t>
            </a:r>
            <a:r>
              <a:rPr lang="en-US" dirty="0" err="1" smtClean="0"/>
              <a:t>siirtomaista</a:t>
            </a:r>
            <a:r>
              <a:rPr lang="en-US" dirty="0" smtClean="0"/>
              <a:t> </a:t>
            </a:r>
            <a:r>
              <a:rPr lang="en-US" dirty="0" err="1" smtClean="0"/>
              <a:t>ja</a:t>
            </a:r>
            <a:r>
              <a:rPr lang="en-US" dirty="0" smtClean="0"/>
              <a:t> </a:t>
            </a:r>
            <a:r>
              <a:rPr lang="en-US" dirty="0" err="1" smtClean="0"/>
              <a:t>levittivät</a:t>
            </a:r>
            <a:r>
              <a:rPr lang="en-US" dirty="0" smtClean="0"/>
              <a:t> </a:t>
            </a:r>
            <a:r>
              <a:rPr lang="en-US" dirty="0" err="1" smtClean="0"/>
              <a:t>niihin</a:t>
            </a:r>
            <a:r>
              <a:rPr lang="en-US" dirty="0" smtClean="0"/>
              <a:t> </a:t>
            </a:r>
            <a:r>
              <a:rPr lang="en-US" dirty="0" err="1" smtClean="0"/>
              <a:t>vaikutusvaltaansa</a:t>
            </a:r>
            <a:r>
              <a:rPr lang="en-US" dirty="0" smtClean="0"/>
              <a:t> </a:t>
            </a:r>
            <a:r>
              <a:rPr lang="en-US" dirty="0" err="1" smtClean="0"/>
              <a:t>antamalla</a:t>
            </a:r>
            <a:r>
              <a:rPr lang="en-US" dirty="0" smtClean="0"/>
              <a:t> </a:t>
            </a:r>
            <a:r>
              <a:rPr lang="en-US" dirty="0" err="1" smtClean="0"/>
              <a:t>taloudellista</a:t>
            </a:r>
            <a:r>
              <a:rPr lang="en-US" dirty="0" smtClean="0"/>
              <a:t> </a:t>
            </a:r>
            <a:r>
              <a:rPr lang="en-US" dirty="0" err="1" smtClean="0"/>
              <a:t>ja</a:t>
            </a:r>
            <a:r>
              <a:rPr lang="en-US" dirty="0" smtClean="0"/>
              <a:t> </a:t>
            </a:r>
            <a:r>
              <a:rPr lang="en-US" dirty="0" err="1" smtClean="0"/>
              <a:t>sotilaallista</a:t>
            </a:r>
            <a:r>
              <a:rPr lang="en-US" dirty="0" smtClean="0"/>
              <a:t> </a:t>
            </a:r>
            <a:r>
              <a:rPr lang="en-US" dirty="0" err="1" smtClean="0"/>
              <a:t>apua</a:t>
            </a:r>
            <a:endParaRPr lang="en-US" dirty="0" smtClean="0"/>
          </a:p>
          <a:p>
            <a:r>
              <a:rPr lang="en-US" dirty="0" err="1" smtClean="0"/>
              <a:t>Kaksinapainen</a:t>
            </a:r>
            <a:r>
              <a:rPr lang="en-US" dirty="0" smtClean="0"/>
              <a:t> </a:t>
            </a:r>
            <a:r>
              <a:rPr lang="en-US" dirty="0" err="1" smtClean="0"/>
              <a:t>maailma</a:t>
            </a:r>
            <a:r>
              <a:rPr lang="en-US" dirty="0" smtClean="0"/>
              <a:t> </a:t>
            </a:r>
            <a:r>
              <a:rPr lang="en-US" dirty="0" err="1" smtClean="0"/>
              <a:t>muuttui</a:t>
            </a:r>
            <a:r>
              <a:rPr lang="en-US" dirty="0" smtClean="0"/>
              <a:t> </a:t>
            </a:r>
            <a:r>
              <a:rPr lang="en-US" dirty="0" err="1" smtClean="0"/>
              <a:t>osin</a:t>
            </a:r>
            <a:r>
              <a:rPr lang="en-US" dirty="0" smtClean="0"/>
              <a:t> </a:t>
            </a:r>
            <a:r>
              <a:rPr lang="en-US" dirty="0" err="1" smtClean="0"/>
              <a:t>moninapaiseksi</a:t>
            </a:r>
            <a:r>
              <a:rPr lang="en-US" dirty="0" smtClean="0"/>
              <a:t>, kun “</a:t>
            </a:r>
            <a:r>
              <a:rPr lang="en-US" dirty="0" err="1" smtClean="0"/>
              <a:t>kolmannen</a:t>
            </a:r>
            <a:r>
              <a:rPr lang="en-US" dirty="0" smtClean="0"/>
              <a:t> </a:t>
            </a:r>
            <a:r>
              <a:rPr lang="en-US" dirty="0" err="1" smtClean="0"/>
              <a:t>maailman</a:t>
            </a:r>
            <a:r>
              <a:rPr lang="en-US" dirty="0" smtClean="0"/>
              <a:t>” </a:t>
            </a:r>
            <a:r>
              <a:rPr lang="en-US" dirty="0" err="1" smtClean="0"/>
              <a:t>maat</a:t>
            </a:r>
            <a:r>
              <a:rPr lang="en-US" dirty="0" smtClean="0"/>
              <a:t> </a:t>
            </a:r>
            <a:r>
              <a:rPr lang="en-US" dirty="0" err="1" smtClean="0"/>
              <a:t>alkoivat</a:t>
            </a:r>
            <a:r>
              <a:rPr lang="en-US" dirty="0" smtClean="0"/>
              <a:t> </a:t>
            </a:r>
            <a:r>
              <a:rPr lang="en-US" dirty="0" err="1" smtClean="0"/>
              <a:t>järjestäytyä</a:t>
            </a:r>
            <a:r>
              <a:rPr lang="en-US" dirty="0" smtClean="0"/>
              <a:t> </a:t>
            </a:r>
            <a:r>
              <a:rPr lang="en-US" dirty="0" err="1" smtClean="0"/>
              <a:t>ja</a:t>
            </a:r>
            <a:r>
              <a:rPr lang="en-US" dirty="0" smtClean="0"/>
              <a:t> </a:t>
            </a:r>
            <a:r>
              <a:rPr lang="en-US" dirty="0" err="1" smtClean="0"/>
              <a:t>toimia</a:t>
            </a:r>
            <a:r>
              <a:rPr lang="en-US" dirty="0" smtClean="0"/>
              <a:t> </a:t>
            </a:r>
            <a:r>
              <a:rPr lang="en-US" dirty="0" err="1" smtClean="0"/>
              <a:t>yhdessä</a:t>
            </a:r>
            <a:r>
              <a:rPr lang="en-US" dirty="0" smtClean="0"/>
              <a:t> </a:t>
            </a:r>
            <a:r>
              <a:rPr lang="en-US" dirty="0" err="1" smtClean="0"/>
              <a:t>esim</a:t>
            </a:r>
            <a:r>
              <a:rPr lang="en-US" dirty="0" smtClean="0"/>
              <a:t>. </a:t>
            </a:r>
            <a:r>
              <a:rPr lang="en-US" dirty="0" err="1" smtClean="0"/>
              <a:t>YK:ssa</a:t>
            </a:r>
            <a:endParaRPr lang="en-US" dirty="0" smtClean="0"/>
          </a:p>
          <a:p>
            <a:r>
              <a:rPr lang="en-US" dirty="0" err="1" smtClean="0"/>
              <a:t>Sitoutumattomat</a:t>
            </a:r>
            <a:r>
              <a:rPr lang="en-US" dirty="0" smtClean="0"/>
              <a:t> </a:t>
            </a:r>
            <a:r>
              <a:rPr lang="en-US" dirty="0" err="1" smtClean="0"/>
              <a:t>maat</a:t>
            </a:r>
            <a:r>
              <a:rPr lang="en-US" dirty="0" smtClean="0"/>
              <a:t> </a:t>
            </a:r>
            <a:r>
              <a:rPr lang="en-US" dirty="0" err="1" smtClean="0"/>
              <a:t>pitivät</a:t>
            </a:r>
            <a:r>
              <a:rPr lang="en-US" dirty="0" smtClean="0"/>
              <a:t> </a:t>
            </a:r>
            <a:r>
              <a:rPr lang="en-US" dirty="0" err="1" smtClean="0"/>
              <a:t>omia</a:t>
            </a:r>
            <a:r>
              <a:rPr lang="en-US" dirty="0" smtClean="0"/>
              <a:t> </a:t>
            </a:r>
            <a:r>
              <a:rPr lang="en-US" dirty="0" err="1" smtClean="0"/>
              <a:t>huippukokouksiaan</a:t>
            </a:r>
            <a:r>
              <a:rPr lang="en-US" dirty="0" smtClean="0"/>
              <a:t> </a:t>
            </a:r>
            <a:r>
              <a:rPr lang="en-US" dirty="0" err="1" smtClean="0"/>
              <a:t>erityisesti</a:t>
            </a:r>
            <a:r>
              <a:rPr lang="en-US" dirty="0" smtClean="0"/>
              <a:t> 1970-luvulla, </a:t>
            </a:r>
            <a:r>
              <a:rPr lang="en-US" dirty="0" err="1" smtClean="0"/>
              <a:t>joissa</a:t>
            </a:r>
            <a:r>
              <a:rPr lang="en-US" dirty="0" smtClean="0"/>
              <a:t> </a:t>
            </a:r>
            <a:r>
              <a:rPr lang="en-US" dirty="0" err="1" smtClean="0"/>
              <a:t>vaadittiin</a:t>
            </a:r>
            <a:r>
              <a:rPr lang="en-US" dirty="0" smtClean="0"/>
              <a:t> </a:t>
            </a:r>
            <a:r>
              <a:rPr lang="en-US" dirty="0" err="1" smtClean="0"/>
              <a:t>esimerkiksi</a:t>
            </a:r>
            <a:r>
              <a:rPr lang="en-US" dirty="0" smtClean="0"/>
              <a:t> </a:t>
            </a:r>
            <a:r>
              <a:rPr lang="en-US" dirty="0" err="1" smtClean="0"/>
              <a:t>rasismin</a:t>
            </a:r>
            <a:r>
              <a:rPr lang="en-US" dirty="0" smtClean="0"/>
              <a:t> </a:t>
            </a:r>
            <a:r>
              <a:rPr lang="en-US" dirty="0" err="1" smtClean="0"/>
              <a:t>vastustamista</a:t>
            </a:r>
            <a:r>
              <a:rPr lang="en-US" dirty="0" smtClean="0"/>
              <a:t> </a:t>
            </a:r>
            <a:r>
              <a:rPr lang="en-US" dirty="0" err="1" smtClean="0"/>
              <a:t>ja</a:t>
            </a:r>
            <a:r>
              <a:rPr lang="en-US" dirty="0" smtClean="0"/>
              <a:t> </a:t>
            </a:r>
            <a:r>
              <a:rPr lang="en-US" dirty="0" err="1" smtClean="0"/>
              <a:t>uuskolonialismin</a:t>
            </a:r>
            <a:r>
              <a:rPr lang="en-US" dirty="0" smtClean="0"/>
              <a:t> </a:t>
            </a:r>
            <a:r>
              <a:rPr lang="en-US" dirty="0" err="1" smtClean="0"/>
              <a:t>torjumista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033094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Miten</a:t>
            </a:r>
            <a:r>
              <a:rPr lang="en-US" dirty="0" smtClean="0"/>
              <a:t> </a:t>
            </a:r>
            <a:r>
              <a:rPr lang="en-US" dirty="0" err="1" smtClean="0"/>
              <a:t>dekolonisaatio</a:t>
            </a:r>
            <a:r>
              <a:rPr lang="en-US" dirty="0" smtClean="0"/>
              <a:t> </a:t>
            </a:r>
            <a:r>
              <a:rPr lang="en-US" dirty="0" err="1" smtClean="0"/>
              <a:t>vaikutti</a:t>
            </a:r>
            <a:r>
              <a:rPr lang="en-US" dirty="0" smtClean="0"/>
              <a:t> </a:t>
            </a:r>
            <a:r>
              <a:rPr lang="en-US" dirty="0" err="1" smtClean="0"/>
              <a:t>kv</a:t>
            </a:r>
            <a:r>
              <a:rPr lang="en-US" dirty="0" smtClean="0"/>
              <a:t>. </a:t>
            </a:r>
            <a:r>
              <a:rPr lang="en-US" dirty="0" err="1" smtClean="0"/>
              <a:t>p</a:t>
            </a:r>
            <a:r>
              <a:rPr lang="en-US" dirty="0" err="1" smtClean="0"/>
              <a:t>olitiikkaan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6" y="891996"/>
            <a:ext cx="8246070" cy="3970330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Kylmän</a:t>
            </a:r>
            <a:r>
              <a:rPr lang="en-US" dirty="0" smtClean="0"/>
              <a:t> </a:t>
            </a:r>
            <a:r>
              <a:rPr lang="en-US" dirty="0" err="1" smtClean="0"/>
              <a:t>sodan</a:t>
            </a:r>
            <a:r>
              <a:rPr lang="en-US" dirty="0" smtClean="0"/>
              <a:t> </a:t>
            </a:r>
            <a:r>
              <a:rPr lang="en-US" dirty="0" err="1" smtClean="0"/>
              <a:t>aikana</a:t>
            </a:r>
            <a:r>
              <a:rPr lang="en-US" dirty="0" smtClean="0"/>
              <a:t> </a:t>
            </a:r>
            <a:r>
              <a:rPr lang="en-US" dirty="0" err="1" smtClean="0"/>
              <a:t>oli</a:t>
            </a:r>
            <a:r>
              <a:rPr lang="en-US" dirty="0" smtClean="0"/>
              <a:t> </a:t>
            </a:r>
            <a:r>
              <a:rPr lang="en-US" dirty="0" err="1" smtClean="0"/>
              <a:t>ollut</a:t>
            </a:r>
            <a:r>
              <a:rPr lang="en-US" dirty="0" smtClean="0"/>
              <a:t> </a:t>
            </a:r>
            <a:r>
              <a:rPr lang="en-US" dirty="0" err="1" smtClean="0"/>
              <a:t>päällimmäisenä</a:t>
            </a:r>
            <a:r>
              <a:rPr lang="en-US" dirty="0" smtClean="0"/>
              <a:t> </a:t>
            </a:r>
            <a:r>
              <a:rPr lang="en-US" dirty="0" err="1" smtClean="0"/>
              <a:t>idän</a:t>
            </a:r>
            <a:r>
              <a:rPr lang="en-US" dirty="0" smtClean="0"/>
              <a:t> </a:t>
            </a:r>
            <a:r>
              <a:rPr lang="en-US" dirty="0" err="1" smtClean="0"/>
              <a:t>ja</a:t>
            </a:r>
            <a:r>
              <a:rPr lang="en-US" dirty="0" smtClean="0"/>
              <a:t> </a:t>
            </a:r>
            <a:r>
              <a:rPr lang="en-US" dirty="0" err="1" smtClean="0"/>
              <a:t>lännen</a:t>
            </a:r>
            <a:r>
              <a:rPr lang="en-US" dirty="0" smtClean="0"/>
              <a:t> </a:t>
            </a:r>
            <a:r>
              <a:rPr lang="en-US" dirty="0" err="1" smtClean="0"/>
              <a:t>vastakkainasettelu</a:t>
            </a:r>
            <a:r>
              <a:rPr lang="en-US" dirty="0" smtClean="0"/>
              <a:t>. </a:t>
            </a:r>
            <a:r>
              <a:rPr lang="en-US" dirty="0" err="1" smtClean="0"/>
              <a:t>Sen</a:t>
            </a:r>
            <a:r>
              <a:rPr lang="en-US" dirty="0" smtClean="0"/>
              <a:t> </a:t>
            </a:r>
            <a:r>
              <a:rPr lang="en-US" dirty="0" err="1" smtClean="0"/>
              <a:t>rinnalle</a:t>
            </a:r>
            <a:r>
              <a:rPr lang="en-US" dirty="0" smtClean="0"/>
              <a:t> </a:t>
            </a:r>
            <a:r>
              <a:rPr lang="en-US" dirty="0" err="1" smtClean="0"/>
              <a:t>nousi</a:t>
            </a:r>
            <a:r>
              <a:rPr lang="en-US" dirty="0" smtClean="0"/>
              <a:t> – </a:t>
            </a:r>
            <a:r>
              <a:rPr lang="en-US" dirty="0" err="1" smtClean="0"/>
              <a:t>köyhien</a:t>
            </a:r>
            <a:r>
              <a:rPr lang="en-US" dirty="0" smtClean="0"/>
              <a:t> </a:t>
            </a:r>
            <a:r>
              <a:rPr lang="en-US" dirty="0" err="1" smtClean="0"/>
              <a:t>kehitysmaiden</a:t>
            </a:r>
            <a:r>
              <a:rPr lang="en-US" dirty="0" smtClean="0"/>
              <a:t> </a:t>
            </a:r>
            <a:r>
              <a:rPr lang="en-US" dirty="0" err="1" smtClean="0"/>
              <a:t>keskinäisen</a:t>
            </a:r>
            <a:r>
              <a:rPr lang="en-US" dirty="0" smtClean="0"/>
              <a:t> </a:t>
            </a:r>
            <a:r>
              <a:rPr lang="en-US" dirty="0" err="1" smtClean="0"/>
              <a:t>yhteistyön</a:t>
            </a:r>
            <a:r>
              <a:rPr lang="en-US" dirty="0" smtClean="0"/>
              <a:t> </a:t>
            </a:r>
            <a:r>
              <a:rPr lang="en-US" dirty="0" err="1" smtClean="0"/>
              <a:t>kautta</a:t>
            </a:r>
            <a:r>
              <a:rPr lang="en-US" dirty="0" smtClean="0"/>
              <a:t> – </a:t>
            </a:r>
            <a:r>
              <a:rPr lang="en-US" dirty="0" err="1" smtClean="0"/>
              <a:t>vastakkainasettelu</a:t>
            </a:r>
            <a:r>
              <a:rPr lang="en-US" dirty="0" smtClean="0"/>
              <a:t> </a:t>
            </a:r>
            <a:r>
              <a:rPr lang="en-US" dirty="0" err="1" smtClean="0"/>
              <a:t>rikkaan</a:t>
            </a:r>
            <a:r>
              <a:rPr lang="en-US" dirty="0" smtClean="0"/>
              <a:t> </a:t>
            </a:r>
            <a:r>
              <a:rPr lang="en-US" dirty="0" err="1" smtClean="0"/>
              <a:t>pohjoisen</a:t>
            </a:r>
            <a:r>
              <a:rPr lang="en-US" dirty="0" smtClean="0"/>
              <a:t> </a:t>
            </a:r>
            <a:r>
              <a:rPr lang="en-US" dirty="0" err="1" smtClean="0"/>
              <a:t>ja</a:t>
            </a:r>
            <a:r>
              <a:rPr lang="en-US" dirty="0" smtClean="0"/>
              <a:t> </a:t>
            </a:r>
            <a:r>
              <a:rPr lang="en-US" dirty="0" err="1" smtClean="0"/>
              <a:t>köyhän</a:t>
            </a:r>
            <a:r>
              <a:rPr lang="en-US" dirty="0" smtClean="0"/>
              <a:t> </a:t>
            </a:r>
            <a:r>
              <a:rPr lang="en-US" dirty="0" err="1" smtClean="0"/>
              <a:t>etelän</a:t>
            </a:r>
            <a:r>
              <a:rPr lang="en-US" dirty="0" smtClean="0"/>
              <a:t> </a:t>
            </a:r>
            <a:r>
              <a:rPr lang="en-US" dirty="0" err="1" smtClean="0"/>
              <a:t>välille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Kiinan</a:t>
            </a:r>
            <a:r>
              <a:rPr lang="en-US" dirty="0" smtClean="0"/>
              <a:t> </a:t>
            </a:r>
            <a:r>
              <a:rPr lang="en-US" dirty="0" err="1" smtClean="0"/>
              <a:t>ja</a:t>
            </a:r>
            <a:r>
              <a:rPr lang="en-US" dirty="0" smtClean="0"/>
              <a:t> </a:t>
            </a:r>
            <a:r>
              <a:rPr lang="en-US" dirty="0" err="1" smtClean="0"/>
              <a:t>Intian</a:t>
            </a:r>
            <a:r>
              <a:rPr lang="en-US" dirty="0" smtClean="0"/>
              <a:t> </a:t>
            </a:r>
            <a:r>
              <a:rPr lang="en-US" dirty="0" err="1" smtClean="0"/>
              <a:t>rooli</a:t>
            </a:r>
            <a:r>
              <a:rPr lang="en-US" dirty="0" smtClean="0"/>
              <a:t> </a:t>
            </a:r>
            <a:r>
              <a:rPr lang="en-US" dirty="0" err="1" smtClean="0"/>
              <a:t>ja</a:t>
            </a:r>
            <a:r>
              <a:rPr lang="en-US" dirty="0" smtClean="0"/>
              <a:t> </a:t>
            </a:r>
            <a:r>
              <a:rPr lang="en-US" dirty="0" err="1" smtClean="0"/>
              <a:t>merkitys</a:t>
            </a:r>
            <a:r>
              <a:rPr lang="en-US" dirty="0" smtClean="0"/>
              <a:t> </a:t>
            </a:r>
            <a:r>
              <a:rPr lang="en-US" dirty="0" err="1" smtClean="0"/>
              <a:t>kansainvälisessä</a:t>
            </a:r>
            <a:r>
              <a:rPr lang="en-US" dirty="0" smtClean="0"/>
              <a:t> </a:t>
            </a:r>
            <a:r>
              <a:rPr lang="en-US" dirty="0" err="1" smtClean="0"/>
              <a:t>politiikassa</a:t>
            </a:r>
            <a:r>
              <a:rPr lang="en-US" dirty="0" smtClean="0"/>
              <a:t> on </a:t>
            </a:r>
            <a:r>
              <a:rPr lang="en-US" dirty="0" err="1" smtClean="0"/>
              <a:t>kasvanut</a:t>
            </a:r>
            <a:r>
              <a:rPr lang="en-US" dirty="0" smtClean="0"/>
              <a:t> </a:t>
            </a:r>
            <a:r>
              <a:rPr lang="en-US" dirty="0" err="1" smtClean="0"/>
              <a:t>erityisesti</a:t>
            </a:r>
            <a:r>
              <a:rPr lang="en-US" dirty="0" smtClean="0"/>
              <a:t> 2000-luvulla. </a:t>
            </a:r>
            <a:r>
              <a:rPr lang="en-US" dirty="0" err="1" smtClean="0"/>
              <a:t>Tätä</a:t>
            </a:r>
            <a:r>
              <a:rPr lang="en-US" dirty="0" smtClean="0"/>
              <a:t> on </a:t>
            </a:r>
            <a:r>
              <a:rPr lang="en-US" dirty="0" err="1" smtClean="0"/>
              <a:t>vauhdittanut</a:t>
            </a:r>
            <a:r>
              <a:rPr lang="en-US" dirty="0" smtClean="0"/>
              <a:t> </a:t>
            </a:r>
            <a:r>
              <a:rPr lang="en-US" dirty="0" err="1" smtClean="0"/>
              <a:t>niiden</a:t>
            </a:r>
            <a:r>
              <a:rPr lang="en-US" dirty="0" smtClean="0"/>
              <a:t> </a:t>
            </a:r>
            <a:r>
              <a:rPr lang="en-US" dirty="0" err="1" smtClean="0"/>
              <a:t>väestönkasvu</a:t>
            </a:r>
            <a:r>
              <a:rPr lang="en-US" dirty="0" smtClean="0"/>
              <a:t> </a:t>
            </a:r>
            <a:r>
              <a:rPr lang="en-US" dirty="0" err="1" smtClean="0"/>
              <a:t>ja</a:t>
            </a:r>
            <a:r>
              <a:rPr lang="en-US" dirty="0" smtClean="0"/>
              <a:t> </a:t>
            </a:r>
            <a:r>
              <a:rPr lang="en-US" dirty="0" err="1" smtClean="0"/>
              <a:t>voimistunut</a:t>
            </a:r>
            <a:r>
              <a:rPr lang="en-US" dirty="0" smtClean="0"/>
              <a:t> </a:t>
            </a:r>
            <a:r>
              <a:rPr lang="en-US" dirty="0" err="1" smtClean="0"/>
              <a:t>talous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033094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:\websites\free-power-point-templates\2012\logos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3808475" y="3487980"/>
            <a:ext cx="1463784" cy="526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0669874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Mitkä</a:t>
            </a:r>
            <a:r>
              <a:rPr lang="en-US" dirty="0" smtClean="0"/>
              <a:t> </a:t>
            </a:r>
            <a:r>
              <a:rPr lang="en-US" dirty="0" err="1" smtClean="0"/>
              <a:t>olivat</a:t>
            </a:r>
            <a:r>
              <a:rPr lang="en-US" dirty="0" smtClean="0"/>
              <a:t> </a:t>
            </a:r>
            <a:r>
              <a:rPr lang="en-US" dirty="0" err="1" smtClean="0"/>
              <a:t>dekolonisaation</a:t>
            </a:r>
            <a:r>
              <a:rPr lang="en-US" dirty="0" smtClean="0"/>
              <a:t> </a:t>
            </a:r>
            <a:r>
              <a:rPr lang="en-US" dirty="0" err="1" smtClean="0"/>
              <a:t>taustatekijät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6" y="891996"/>
            <a:ext cx="8246070" cy="397033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1. EMÄMAIDEN SISÄISET:</a:t>
            </a:r>
          </a:p>
          <a:p>
            <a:r>
              <a:rPr lang="en-US" dirty="0" err="1" smtClean="0"/>
              <a:t>Suuret</a:t>
            </a:r>
            <a:r>
              <a:rPr lang="en-US" dirty="0" smtClean="0"/>
              <a:t> </a:t>
            </a:r>
            <a:r>
              <a:rPr lang="en-US" dirty="0" err="1" smtClean="0"/>
              <a:t>siirtomaavaltiot</a:t>
            </a:r>
            <a:r>
              <a:rPr lang="en-US" dirty="0" smtClean="0"/>
              <a:t> </a:t>
            </a:r>
            <a:r>
              <a:rPr lang="en-US" dirty="0" err="1" smtClean="0"/>
              <a:t>olivat</a:t>
            </a:r>
            <a:r>
              <a:rPr lang="en-US" dirty="0" smtClean="0"/>
              <a:t> </a:t>
            </a:r>
            <a:r>
              <a:rPr lang="en-US" dirty="0" err="1" smtClean="0"/>
              <a:t>heikentyneet</a:t>
            </a:r>
            <a:r>
              <a:rPr lang="en-US" dirty="0" smtClean="0"/>
              <a:t> </a:t>
            </a:r>
            <a:r>
              <a:rPr lang="en-US" dirty="0" err="1" smtClean="0"/>
              <a:t>sodan</a:t>
            </a:r>
            <a:r>
              <a:rPr lang="en-US" dirty="0" smtClean="0"/>
              <a:t> </a:t>
            </a:r>
            <a:r>
              <a:rPr lang="en-US" dirty="0" err="1" smtClean="0"/>
              <a:t>aikana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ei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enää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resursseja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hallita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siirtomaita</a:t>
            </a:r>
            <a:endParaRPr lang="en-US" dirty="0" smtClean="0">
              <a:sym typeface="Wingdings" pitchFamily="2" charset="2"/>
            </a:endParaRPr>
          </a:p>
          <a:p>
            <a:r>
              <a:rPr lang="en-US" dirty="0" err="1" smtClean="0">
                <a:sym typeface="Wingdings" pitchFamily="2" charset="2"/>
              </a:rPr>
              <a:t>Asenneilmapiirin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muutos</a:t>
            </a:r>
            <a:r>
              <a:rPr lang="en-US" dirty="0" smtClean="0">
                <a:sym typeface="Wingdings" pitchFamily="2" charset="2"/>
              </a:rPr>
              <a:t>: </a:t>
            </a:r>
            <a:r>
              <a:rPr lang="en-US" dirty="0" err="1" smtClean="0">
                <a:sym typeface="Wingdings" pitchFamily="2" charset="2"/>
              </a:rPr>
              <a:t>kielteisyys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siirtomaaomistuksille</a:t>
            </a:r>
            <a:endParaRPr lang="en-US" dirty="0" smtClean="0"/>
          </a:p>
          <a:p>
            <a:r>
              <a:rPr lang="en-US" dirty="0" err="1" smtClean="0"/>
              <a:t>Liittoutuneet</a:t>
            </a:r>
            <a:r>
              <a:rPr lang="en-US" dirty="0" smtClean="0"/>
              <a:t> </a:t>
            </a:r>
            <a:r>
              <a:rPr lang="en-US" dirty="0" err="1" smtClean="0"/>
              <a:t>taistelleet</a:t>
            </a:r>
            <a:r>
              <a:rPr lang="en-US" dirty="0" smtClean="0"/>
              <a:t> </a:t>
            </a:r>
            <a:r>
              <a:rPr lang="en-US" dirty="0" err="1" smtClean="0"/>
              <a:t>demokratian</a:t>
            </a:r>
            <a:r>
              <a:rPr lang="en-US" dirty="0" smtClean="0"/>
              <a:t> </a:t>
            </a:r>
            <a:r>
              <a:rPr lang="en-US" dirty="0" err="1" smtClean="0"/>
              <a:t>puolesta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vaikea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enää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perustella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ja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jatkaa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siirtomaavaltaa</a:t>
            </a:r>
            <a:endParaRPr lang="en-US" dirty="0" smtClean="0"/>
          </a:p>
          <a:p>
            <a:r>
              <a:rPr lang="en-US" dirty="0" err="1" smtClean="0"/>
              <a:t>Kansainväliset</a:t>
            </a:r>
            <a:r>
              <a:rPr lang="en-US" dirty="0" smtClean="0"/>
              <a:t> </a:t>
            </a:r>
            <a:r>
              <a:rPr lang="en-US" dirty="0" err="1" smtClean="0"/>
              <a:t>sopimukset</a:t>
            </a:r>
            <a:r>
              <a:rPr lang="en-US" dirty="0" smtClean="0"/>
              <a:t> </a:t>
            </a:r>
            <a:r>
              <a:rPr lang="en-US" dirty="0" err="1" smtClean="0"/>
              <a:t>ja</a:t>
            </a:r>
            <a:r>
              <a:rPr lang="en-US" dirty="0" smtClean="0"/>
              <a:t> </a:t>
            </a:r>
            <a:r>
              <a:rPr lang="en-US" dirty="0" err="1" smtClean="0"/>
              <a:t>julistukset</a:t>
            </a:r>
            <a:r>
              <a:rPr lang="en-US" dirty="0" smtClean="0"/>
              <a:t>, </a:t>
            </a:r>
            <a:r>
              <a:rPr lang="en-US" dirty="0" err="1" smtClean="0"/>
              <a:t>esimerkiksi</a:t>
            </a:r>
            <a:r>
              <a:rPr lang="en-US" dirty="0" smtClean="0"/>
              <a:t> </a:t>
            </a:r>
            <a:r>
              <a:rPr lang="en-US" dirty="0" err="1" smtClean="0"/>
              <a:t>Atlantin</a:t>
            </a:r>
            <a:r>
              <a:rPr lang="en-US" dirty="0" smtClean="0"/>
              <a:t> </a:t>
            </a:r>
            <a:r>
              <a:rPr lang="en-US" dirty="0" err="1" smtClean="0"/>
              <a:t>julistus</a:t>
            </a:r>
            <a:r>
              <a:rPr lang="en-US" dirty="0" smtClean="0"/>
              <a:t> 1941 </a:t>
            </a:r>
            <a:r>
              <a:rPr lang="en-US" dirty="0" err="1" smtClean="0"/>
              <a:t>ja</a:t>
            </a:r>
            <a:r>
              <a:rPr lang="en-US" dirty="0" smtClean="0"/>
              <a:t> </a:t>
            </a:r>
            <a:r>
              <a:rPr lang="en-US" dirty="0" err="1" smtClean="0"/>
              <a:t>YK:n</a:t>
            </a:r>
            <a:r>
              <a:rPr lang="en-US" dirty="0" smtClean="0"/>
              <a:t> </a:t>
            </a:r>
            <a:r>
              <a:rPr lang="en-US" dirty="0" err="1" smtClean="0"/>
              <a:t>ihmisoikeuksien</a:t>
            </a:r>
            <a:r>
              <a:rPr lang="en-US" dirty="0" smtClean="0"/>
              <a:t> </a:t>
            </a:r>
            <a:r>
              <a:rPr lang="en-US" dirty="0" err="1" smtClean="0"/>
              <a:t>julistus</a:t>
            </a:r>
            <a:r>
              <a:rPr lang="en-US" dirty="0" smtClean="0"/>
              <a:t> 1948, </a:t>
            </a:r>
            <a:r>
              <a:rPr lang="en-US" dirty="0" err="1" smtClean="0"/>
              <a:t>puolsivat</a:t>
            </a:r>
            <a:r>
              <a:rPr lang="en-US" dirty="0" smtClean="0"/>
              <a:t> </a:t>
            </a:r>
            <a:r>
              <a:rPr lang="en-US" dirty="0" err="1" smtClean="0"/>
              <a:t>siirtomaiden</a:t>
            </a:r>
            <a:r>
              <a:rPr lang="en-US" dirty="0" smtClean="0"/>
              <a:t> </a:t>
            </a:r>
            <a:r>
              <a:rPr lang="en-US" dirty="0" err="1" smtClean="0"/>
              <a:t>vapauttamista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Mitkä</a:t>
            </a:r>
            <a:r>
              <a:rPr lang="en-US" dirty="0" smtClean="0"/>
              <a:t> </a:t>
            </a:r>
            <a:r>
              <a:rPr lang="en-US" dirty="0" err="1" smtClean="0"/>
              <a:t>olivat</a:t>
            </a:r>
            <a:r>
              <a:rPr lang="en-US" dirty="0" smtClean="0"/>
              <a:t> </a:t>
            </a:r>
            <a:r>
              <a:rPr lang="en-US" dirty="0" err="1" smtClean="0"/>
              <a:t>dekolonisaation</a:t>
            </a:r>
            <a:r>
              <a:rPr lang="en-US" dirty="0" smtClean="0"/>
              <a:t> </a:t>
            </a:r>
            <a:r>
              <a:rPr lang="en-US" dirty="0" err="1" smtClean="0"/>
              <a:t>taustatekijät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6" y="891996"/>
            <a:ext cx="8246070" cy="397033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dirty="0" smtClean="0"/>
              <a:t>2</a:t>
            </a:r>
            <a:r>
              <a:rPr lang="en-US" dirty="0" smtClean="0"/>
              <a:t>. SIIRTOMAIDEN SISÄISET:</a:t>
            </a:r>
          </a:p>
          <a:p>
            <a:r>
              <a:rPr lang="en-US" dirty="0" err="1" smtClean="0">
                <a:sym typeface="Wingdings" pitchFamily="2" charset="2"/>
              </a:rPr>
              <a:t>Siirtomaiden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kansalliset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vapauspuolueet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olivat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voimistuneet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jo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ennen</a:t>
            </a:r>
            <a:r>
              <a:rPr lang="en-US" dirty="0" smtClean="0">
                <a:sym typeface="Wingdings" pitchFamily="2" charset="2"/>
              </a:rPr>
              <a:t> II </a:t>
            </a:r>
            <a:r>
              <a:rPr lang="en-US" dirty="0" err="1" smtClean="0">
                <a:sym typeface="Wingdings" pitchFamily="2" charset="2"/>
              </a:rPr>
              <a:t>MS:aa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ja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sota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voimisti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niitä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entisestään</a:t>
            </a:r>
            <a:endParaRPr lang="en-US" dirty="0" smtClean="0">
              <a:sym typeface="Wingdings" pitchFamily="2" charset="2"/>
            </a:endParaRPr>
          </a:p>
          <a:p>
            <a:r>
              <a:rPr lang="en-US" dirty="0" err="1" smtClean="0">
                <a:sym typeface="Wingdings" pitchFamily="2" charset="2"/>
              </a:rPr>
              <a:t>Aseellinen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toiminta</a:t>
            </a:r>
            <a:r>
              <a:rPr lang="en-US" dirty="0" smtClean="0">
                <a:sym typeface="Wingdings" pitchFamily="2" charset="2"/>
              </a:rPr>
              <a:t> – </a:t>
            </a:r>
            <a:r>
              <a:rPr lang="en-US" dirty="0" err="1" smtClean="0">
                <a:sym typeface="Wingdings" pitchFamily="2" charset="2"/>
              </a:rPr>
              <a:t>erityisesti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Japania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vastaan</a:t>
            </a:r>
            <a:r>
              <a:rPr lang="en-US" dirty="0" smtClean="0">
                <a:sym typeface="Wingdings" pitchFamily="2" charset="2"/>
              </a:rPr>
              <a:t> – </a:t>
            </a:r>
            <a:r>
              <a:rPr lang="en-US" dirty="0" err="1" smtClean="0">
                <a:sym typeface="Wingdings" pitchFamily="2" charset="2"/>
              </a:rPr>
              <a:t>voimisti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itsetuntoa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ja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nationalismia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siirtomaissa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ja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loi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pohjan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aseelliselle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vastarinnalle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siirtomaaisäntiä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vastaan</a:t>
            </a:r>
            <a:endParaRPr lang="en-US" dirty="0" smtClean="0"/>
          </a:p>
          <a:p>
            <a:r>
              <a:rPr lang="en-US" dirty="0" err="1" smtClean="0"/>
              <a:t>Japanin</a:t>
            </a:r>
            <a:r>
              <a:rPr lang="en-US" dirty="0" smtClean="0"/>
              <a:t> </a:t>
            </a:r>
            <a:r>
              <a:rPr lang="en-US" dirty="0" err="1" smtClean="0"/>
              <a:t>valloitukset</a:t>
            </a:r>
            <a:r>
              <a:rPr lang="en-US" dirty="0" smtClean="0"/>
              <a:t> </a:t>
            </a:r>
            <a:r>
              <a:rPr lang="en-US" dirty="0" err="1" smtClean="0"/>
              <a:t>Aasiassa</a:t>
            </a:r>
            <a:r>
              <a:rPr lang="en-US" dirty="0" smtClean="0"/>
              <a:t> 1920</a:t>
            </a:r>
            <a:r>
              <a:rPr lang="en-US" dirty="0" smtClean="0">
                <a:latin typeface="Calibri"/>
              </a:rPr>
              <a:t>-40-luvuillaosoittivat, </a:t>
            </a:r>
            <a:r>
              <a:rPr lang="en-US" dirty="0" err="1" smtClean="0">
                <a:latin typeface="Calibri"/>
              </a:rPr>
              <a:t>etteivät</a:t>
            </a:r>
            <a:r>
              <a:rPr lang="en-US" dirty="0" smtClean="0">
                <a:latin typeface="Calibri"/>
              </a:rPr>
              <a:t> </a:t>
            </a:r>
            <a:r>
              <a:rPr lang="en-US" dirty="0" err="1" smtClean="0">
                <a:latin typeface="Calibri"/>
              </a:rPr>
              <a:t>siirtomaaisännät</a:t>
            </a:r>
            <a:r>
              <a:rPr lang="en-US" dirty="0" smtClean="0">
                <a:latin typeface="Calibri"/>
              </a:rPr>
              <a:t> </a:t>
            </a:r>
            <a:r>
              <a:rPr lang="en-US" dirty="0" err="1" smtClean="0">
                <a:latin typeface="Calibri"/>
              </a:rPr>
              <a:t>olleet</a:t>
            </a:r>
            <a:r>
              <a:rPr lang="en-US" dirty="0" smtClean="0">
                <a:latin typeface="Calibri"/>
              </a:rPr>
              <a:t> </a:t>
            </a:r>
            <a:r>
              <a:rPr lang="en-US" dirty="0" err="1" smtClean="0">
                <a:latin typeface="Calibri"/>
              </a:rPr>
              <a:t>voittamattomia</a:t>
            </a:r>
            <a:endParaRPr lang="en-US" dirty="0" smtClean="0">
              <a:latin typeface="Calibri"/>
            </a:endParaRP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033094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Siirtomaavallan</a:t>
            </a:r>
            <a:r>
              <a:rPr lang="en-US" dirty="0" smtClean="0"/>
              <a:t> </a:t>
            </a:r>
            <a:r>
              <a:rPr lang="en-US" dirty="0" err="1" smtClean="0"/>
              <a:t>purkautuminen</a:t>
            </a:r>
            <a:r>
              <a:rPr lang="en-US" dirty="0" smtClean="0"/>
              <a:t> (</a:t>
            </a:r>
            <a:r>
              <a:rPr lang="en-US" dirty="0" err="1" smtClean="0"/>
              <a:t>kuva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6" y="891996"/>
            <a:ext cx="8246070" cy="3970330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033094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Miten</a:t>
            </a:r>
            <a:r>
              <a:rPr lang="en-US" dirty="0" smtClean="0"/>
              <a:t> </a:t>
            </a:r>
            <a:r>
              <a:rPr lang="en-US" dirty="0" err="1" smtClean="0"/>
              <a:t>dekolonisaatio</a:t>
            </a:r>
            <a:r>
              <a:rPr lang="en-US" dirty="0" smtClean="0"/>
              <a:t> </a:t>
            </a:r>
            <a:r>
              <a:rPr lang="en-US" dirty="0" err="1" smtClean="0"/>
              <a:t>toteutui</a:t>
            </a:r>
            <a:r>
              <a:rPr lang="en-US" dirty="0" smtClean="0"/>
              <a:t> </a:t>
            </a:r>
            <a:r>
              <a:rPr lang="en-US" dirty="0" err="1" smtClean="0"/>
              <a:t>Aasiassa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6" y="891996"/>
            <a:ext cx="8246070" cy="3970330"/>
          </a:xfrm>
        </p:spPr>
        <p:txBody>
          <a:bodyPr>
            <a:normAutofit lnSpcReduction="10000"/>
          </a:bodyPr>
          <a:lstStyle/>
          <a:p>
            <a:endParaRPr lang="en-US" dirty="0" smtClean="0"/>
          </a:p>
          <a:p>
            <a:r>
              <a:rPr lang="en-US" dirty="0" err="1" smtClean="0"/>
              <a:t>Iso</a:t>
            </a:r>
            <a:r>
              <a:rPr lang="en-US" dirty="0" smtClean="0"/>
              <a:t>-Britannia </a:t>
            </a:r>
            <a:r>
              <a:rPr lang="en-US" dirty="0" err="1" smtClean="0"/>
              <a:t>oli</a:t>
            </a:r>
            <a:r>
              <a:rPr lang="en-US" dirty="0" smtClean="0"/>
              <a:t> </a:t>
            </a:r>
            <a:r>
              <a:rPr lang="en-US" dirty="0" err="1" smtClean="0"/>
              <a:t>Aasian</a:t>
            </a:r>
            <a:r>
              <a:rPr lang="en-US" dirty="0" smtClean="0"/>
              <a:t> </a:t>
            </a:r>
            <a:r>
              <a:rPr lang="en-US" dirty="0" err="1" smtClean="0"/>
              <a:t>alueen</a:t>
            </a:r>
            <a:r>
              <a:rPr lang="en-US" dirty="0" smtClean="0"/>
              <a:t> </a:t>
            </a:r>
            <a:r>
              <a:rPr lang="en-US" dirty="0" err="1" smtClean="0"/>
              <a:t>suurin</a:t>
            </a:r>
            <a:r>
              <a:rPr lang="en-US" dirty="0" smtClean="0"/>
              <a:t> </a:t>
            </a:r>
            <a:r>
              <a:rPr lang="en-US" dirty="0" err="1" smtClean="0"/>
              <a:t>siirtomaaisäntä</a:t>
            </a:r>
            <a:r>
              <a:rPr lang="en-US" dirty="0" smtClean="0"/>
              <a:t>. </a:t>
            </a:r>
            <a:r>
              <a:rPr lang="en-US" dirty="0" err="1" smtClean="0"/>
              <a:t>Sen</a:t>
            </a:r>
            <a:r>
              <a:rPr lang="en-US" dirty="0" smtClean="0"/>
              <a:t> </a:t>
            </a:r>
            <a:r>
              <a:rPr lang="en-US" dirty="0" err="1" smtClean="0"/>
              <a:t>merkittävin</a:t>
            </a:r>
            <a:r>
              <a:rPr lang="en-US" dirty="0" smtClean="0"/>
              <a:t> </a:t>
            </a:r>
            <a:r>
              <a:rPr lang="en-US" dirty="0" err="1" smtClean="0"/>
              <a:t>siirtomaa</a:t>
            </a:r>
            <a:r>
              <a:rPr lang="en-US" dirty="0" smtClean="0"/>
              <a:t>, </a:t>
            </a:r>
            <a:r>
              <a:rPr lang="en-US" dirty="0" err="1" smtClean="0"/>
              <a:t>Intia</a:t>
            </a:r>
            <a:r>
              <a:rPr lang="en-US" dirty="0" smtClean="0"/>
              <a:t>, </a:t>
            </a:r>
            <a:r>
              <a:rPr lang="en-US" dirty="0" err="1" smtClean="0"/>
              <a:t>oli</a:t>
            </a:r>
            <a:r>
              <a:rPr lang="en-US" dirty="0" smtClean="0"/>
              <a:t> </a:t>
            </a:r>
            <a:r>
              <a:rPr lang="en-US" dirty="0" err="1" smtClean="0"/>
              <a:t>pyrkinyt</a:t>
            </a:r>
            <a:r>
              <a:rPr lang="en-US" dirty="0" smtClean="0"/>
              <a:t> </a:t>
            </a:r>
            <a:r>
              <a:rPr lang="en-US" dirty="0" err="1" smtClean="0"/>
              <a:t>itsenäiseksi</a:t>
            </a:r>
            <a:r>
              <a:rPr lang="en-US" dirty="0" smtClean="0"/>
              <a:t> </a:t>
            </a:r>
            <a:r>
              <a:rPr lang="en-US" dirty="0" err="1" smtClean="0"/>
              <a:t>jo</a:t>
            </a:r>
            <a:r>
              <a:rPr lang="en-US" dirty="0" smtClean="0"/>
              <a:t> </a:t>
            </a:r>
            <a:r>
              <a:rPr lang="en-US" dirty="0" err="1" smtClean="0"/>
              <a:t>ennen</a:t>
            </a:r>
            <a:r>
              <a:rPr lang="en-US" dirty="0" smtClean="0"/>
              <a:t> </a:t>
            </a:r>
            <a:r>
              <a:rPr lang="en-US" dirty="0" err="1" smtClean="0"/>
              <a:t>sotaa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Intiassa</a:t>
            </a:r>
            <a:r>
              <a:rPr lang="en-US" dirty="0" smtClean="0"/>
              <a:t> Mohandas Gandhi (1869-1948) </a:t>
            </a:r>
            <a:r>
              <a:rPr lang="en-US" dirty="0" err="1" smtClean="0"/>
              <a:t>nousi</a:t>
            </a:r>
            <a:r>
              <a:rPr lang="en-US" dirty="0" smtClean="0"/>
              <a:t> </a:t>
            </a:r>
            <a:r>
              <a:rPr lang="en-US" dirty="0" err="1" smtClean="0"/>
              <a:t>vapausliikkeen</a:t>
            </a:r>
            <a:r>
              <a:rPr lang="en-US" dirty="0" smtClean="0"/>
              <a:t> </a:t>
            </a:r>
            <a:r>
              <a:rPr lang="en-US" dirty="0" err="1" smtClean="0"/>
              <a:t>johtoon</a:t>
            </a:r>
            <a:r>
              <a:rPr lang="en-US" dirty="0" smtClean="0"/>
              <a:t>. </a:t>
            </a:r>
            <a:r>
              <a:rPr lang="en-US" dirty="0" err="1" smtClean="0"/>
              <a:t>Hänen</a:t>
            </a:r>
            <a:r>
              <a:rPr lang="en-US" dirty="0" smtClean="0"/>
              <a:t> </a:t>
            </a:r>
            <a:r>
              <a:rPr lang="en-US" dirty="0" err="1" smtClean="0"/>
              <a:t>periaatteenaan</a:t>
            </a:r>
            <a:r>
              <a:rPr lang="en-US" dirty="0" smtClean="0"/>
              <a:t> </a:t>
            </a:r>
            <a:r>
              <a:rPr lang="en-US" dirty="0" err="1" smtClean="0"/>
              <a:t>oli</a:t>
            </a:r>
            <a:r>
              <a:rPr lang="en-US" dirty="0" smtClean="0"/>
              <a:t> </a:t>
            </a:r>
            <a:r>
              <a:rPr lang="en-US" dirty="0" err="1" smtClean="0"/>
              <a:t>väkivallaton</a:t>
            </a:r>
            <a:r>
              <a:rPr lang="en-US" dirty="0" smtClean="0"/>
              <a:t> </a:t>
            </a:r>
            <a:r>
              <a:rPr lang="en-US" dirty="0" err="1" smtClean="0"/>
              <a:t>vastarinta</a:t>
            </a:r>
            <a:r>
              <a:rPr lang="en-US" dirty="0" smtClean="0"/>
              <a:t>.</a:t>
            </a:r>
          </a:p>
          <a:p>
            <a:r>
              <a:rPr lang="en-US" dirty="0" smtClean="0"/>
              <a:t>II </a:t>
            </a:r>
            <a:r>
              <a:rPr lang="en-US" dirty="0" err="1" smtClean="0"/>
              <a:t>MS:n</a:t>
            </a:r>
            <a:r>
              <a:rPr lang="en-US" dirty="0" smtClean="0"/>
              <a:t> </a:t>
            </a:r>
            <a:r>
              <a:rPr lang="en-US" dirty="0" err="1" smtClean="0"/>
              <a:t>aikana</a:t>
            </a:r>
            <a:r>
              <a:rPr lang="en-US" dirty="0" smtClean="0"/>
              <a:t> </a:t>
            </a:r>
            <a:r>
              <a:rPr lang="en-US" dirty="0" err="1" smtClean="0"/>
              <a:t>britit</a:t>
            </a:r>
            <a:r>
              <a:rPr lang="en-US" dirty="0" smtClean="0"/>
              <a:t> </a:t>
            </a:r>
            <a:r>
              <a:rPr lang="en-US" dirty="0" err="1" smtClean="0"/>
              <a:t>lupasivat</a:t>
            </a:r>
            <a:r>
              <a:rPr lang="en-US" dirty="0" smtClean="0"/>
              <a:t> </a:t>
            </a:r>
            <a:r>
              <a:rPr lang="en-US" dirty="0" err="1" smtClean="0"/>
              <a:t>Intialle</a:t>
            </a:r>
            <a:r>
              <a:rPr lang="en-US" dirty="0" smtClean="0"/>
              <a:t> </a:t>
            </a:r>
            <a:r>
              <a:rPr lang="en-US" dirty="0" err="1" smtClean="0"/>
              <a:t>itsenäisyyden</a:t>
            </a:r>
            <a:r>
              <a:rPr lang="en-US" dirty="0" smtClean="0"/>
              <a:t>, kun </a:t>
            </a:r>
            <a:r>
              <a:rPr lang="en-US" dirty="0" err="1" smtClean="0"/>
              <a:t>sota</a:t>
            </a:r>
            <a:r>
              <a:rPr lang="en-US" dirty="0" smtClean="0"/>
              <a:t> </a:t>
            </a:r>
            <a:r>
              <a:rPr lang="en-US" dirty="0" err="1" smtClean="0"/>
              <a:t>päättyisi</a:t>
            </a:r>
            <a:r>
              <a:rPr lang="en-US" dirty="0" smtClean="0"/>
              <a:t> </a:t>
            </a:r>
            <a:r>
              <a:rPr lang="en-US" dirty="0" err="1" smtClean="0"/>
              <a:t>ja</a:t>
            </a:r>
            <a:r>
              <a:rPr lang="en-US" dirty="0" smtClean="0"/>
              <a:t> </a:t>
            </a:r>
            <a:r>
              <a:rPr lang="en-US" dirty="0" err="1" smtClean="0"/>
              <a:t>olot</a:t>
            </a:r>
            <a:r>
              <a:rPr lang="en-US" dirty="0" smtClean="0"/>
              <a:t> </a:t>
            </a:r>
            <a:r>
              <a:rPr lang="en-US" dirty="0" err="1" smtClean="0"/>
              <a:t>maassa</a:t>
            </a:r>
            <a:r>
              <a:rPr lang="en-US" dirty="0" smtClean="0"/>
              <a:t> </a:t>
            </a:r>
            <a:r>
              <a:rPr lang="en-US" dirty="0" err="1" smtClean="0"/>
              <a:t>rauhoittuisivat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033094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Miten</a:t>
            </a:r>
            <a:r>
              <a:rPr lang="en-US" dirty="0" smtClean="0"/>
              <a:t> </a:t>
            </a:r>
            <a:r>
              <a:rPr lang="en-US" dirty="0" err="1" smtClean="0"/>
              <a:t>dekolonisaatio</a:t>
            </a:r>
            <a:r>
              <a:rPr lang="en-US" dirty="0" smtClean="0"/>
              <a:t> </a:t>
            </a:r>
            <a:r>
              <a:rPr lang="en-US" dirty="0" err="1" smtClean="0"/>
              <a:t>toteutui</a:t>
            </a:r>
            <a:r>
              <a:rPr lang="en-US" dirty="0" smtClean="0"/>
              <a:t> </a:t>
            </a:r>
            <a:r>
              <a:rPr lang="en-US" dirty="0" err="1" smtClean="0"/>
              <a:t>Aasiassa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6" y="891996"/>
            <a:ext cx="8246070" cy="3970330"/>
          </a:xfrm>
        </p:spPr>
        <p:txBody>
          <a:bodyPr>
            <a:normAutofit fontScale="92500" lnSpcReduction="20000"/>
          </a:bodyPr>
          <a:lstStyle/>
          <a:p>
            <a:endParaRPr lang="en-US" dirty="0" smtClean="0"/>
          </a:p>
          <a:p>
            <a:r>
              <a:rPr lang="en-US" dirty="0" err="1" smtClean="0"/>
              <a:t>Intian</a:t>
            </a:r>
            <a:r>
              <a:rPr lang="en-US" dirty="0" smtClean="0"/>
              <a:t> </a:t>
            </a:r>
            <a:r>
              <a:rPr lang="en-US" dirty="0" err="1" smtClean="0"/>
              <a:t>tilanne</a:t>
            </a:r>
            <a:r>
              <a:rPr lang="en-US" dirty="0" smtClean="0"/>
              <a:t> </a:t>
            </a:r>
            <a:r>
              <a:rPr lang="en-US" dirty="0" err="1" smtClean="0"/>
              <a:t>kärjistyi</a:t>
            </a:r>
            <a:r>
              <a:rPr lang="en-US" dirty="0" smtClean="0"/>
              <a:t>, kun </a:t>
            </a:r>
            <a:r>
              <a:rPr lang="en-US" dirty="0" err="1" smtClean="0"/>
              <a:t>hindujen</a:t>
            </a:r>
            <a:r>
              <a:rPr lang="en-US" dirty="0" smtClean="0"/>
              <a:t> </a:t>
            </a:r>
            <a:r>
              <a:rPr lang="en-US" dirty="0" err="1" smtClean="0"/>
              <a:t>ja</a:t>
            </a:r>
            <a:r>
              <a:rPr lang="en-US" dirty="0" smtClean="0"/>
              <a:t> </a:t>
            </a:r>
            <a:r>
              <a:rPr lang="en-US" dirty="0" err="1" smtClean="0"/>
              <a:t>muslimien</a:t>
            </a:r>
            <a:r>
              <a:rPr lang="en-US" dirty="0" smtClean="0"/>
              <a:t> </a:t>
            </a:r>
            <a:r>
              <a:rPr lang="en-US" dirty="0" err="1" smtClean="0"/>
              <a:t>välien</a:t>
            </a:r>
            <a:r>
              <a:rPr lang="en-US" dirty="0" smtClean="0"/>
              <a:t> </a:t>
            </a:r>
            <a:r>
              <a:rPr lang="en-US" dirty="0" err="1" smtClean="0"/>
              <a:t>kiristyminen</a:t>
            </a:r>
            <a:r>
              <a:rPr lang="en-US" dirty="0" smtClean="0"/>
              <a:t> </a:t>
            </a:r>
            <a:r>
              <a:rPr lang="en-US" dirty="0" err="1" smtClean="0"/>
              <a:t>johti</a:t>
            </a:r>
            <a:r>
              <a:rPr lang="en-US" dirty="0" smtClean="0"/>
              <a:t> </a:t>
            </a:r>
            <a:r>
              <a:rPr lang="en-US" dirty="0" err="1" smtClean="0"/>
              <a:t>väkivaltaisuuksiin</a:t>
            </a:r>
            <a:endParaRPr lang="en-US" dirty="0" smtClean="0"/>
          </a:p>
          <a:p>
            <a:r>
              <a:rPr lang="en-US" dirty="0" err="1" smtClean="0"/>
              <a:t>Britit</a:t>
            </a:r>
            <a:r>
              <a:rPr lang="en-US" dirty="0" smtClean="0"/>
              <a:t> </a:t>
            </a:r>
            <a:r>
              <a:rPr lang="en-US" dirty="0" err="1" smtClean="0"/>
              <a:t>vetäytyivät</a:t>
            </a:r>
            <a:r>
              <a:rPr lang="en-US" dirty="0" smtClean="0"/>
              <a:t> </a:t>
            </a:r>
            <a:r>
              <a:rPr lang="en-US" dirty="0" err="1" smtClean="0"/>
              <a:t>intiasta</a:t>
            </a:r>
            <a:r>
              <a:rPr lang="en-US" dirty="0" smtClean="0"/>
              <a:t> </a:t>
            </a:r>
            <a:r>
              <a:rPr lang="en-US" dirty="0" err="1" smtClean="0"/>
              <a:t>ja</a:t>
            </a:r>
            <a:r>
              <a:rPr lang="en-US" dirty="0" smtClean="0"/>
              <a:t> </a:t>
            </a:r>
            <a:r>
              <a:rPr lang="en-US" dirty="0" err="1" smtClean="0"/>
              <a:t>maa</a:t>
            </a:r>
            <a:r>
              <a:rPr lang="en-US" dirty="0" smtClean="0"/>
              <a:t> </a:t>
            </a:r>
            <a:r>
              <a:rPr lang="en-US" dirty="0" err="1" smtClean="0"/>
              <a:t>itsenäistyi</a:t>
            </a:r>
            <a:r>
              <a:rPr lang="en-US" dirty="0" smtClean="0"/>
              <a:t> v. 1947. </a:t>
            </a:r>
            <a:r>
              <a:rPr lang="en-US" dirty="0" err="1" smtClean="0"/>
              <a:t>Tuolloin</a:t>
            </a:r>
            <a:r>
              <a:rPr lang="en-US" dirty="0" smtClean="0"/>
              <a:t> </a:t>
            </a:r>
            <a:r>
              <a:rPr lang="en-US" dirty="0" err="1" smtClean="0"/>
              <a:t>syntyi</a:t>
            </a:r>
            <a:r>
              <a:rPr lang="en-US" dirty="0" smtClean="0"/>
              <a:t> </a:t>
            </a:r>
            <a:r>
              <a:rPr lang="en-US" dirty="0" err="1" smtClean="0"/>
              <a:t>hinduvaltio</a:t>
            </a:r>
            <a:r>
              <a:rPr lang="en-US" dirty="0" smtClean="0"/>
              <a:t> </a:t>
            </a:r>
            <a:r>
              <a:rPr lang="en-US" dirty="0" err="1" smtClean="0"/>
              <a:t>Intia</a:t>
            </a:r>
            <a:r>
              <a:rPr lang="en-US" dirty="0" smtClean="0"/>
              <a:t> </a:t>
            </a:r>
            <a:r>
              <a:rPr lang="en-US" dirty="0" err="1" smtClean="0"/>
              <a:t>ja</a:t>
            </a:r>
            <a:r>
              <a:rPr lang="en-US" dirty="0" smtClean="0"/>
              <a:t> </a:t>
            </a:r>
            <a:r>
              <a:rPr lang="en-US" dirty="0" err="1" smtClean="0"/>
              <a:t>muslimivaltio</a:t>
            </a:r>
            <a:r>
              <a:rPr lang="en-US" dirty="0" smtClean="0"/>
              <a:t> Pakistan</a:t>
            </a:r>
          </a:p>
          <a:p>
            <a:r>
              <a:rPr lang="en-US" dirty="0" err="1" smtClean="0"/>
              <a:t>Itsenäistymisen</a:t>
            </a:r>
            <a:r>
              <a:rPr lang="en-US" dirty="0" smtClean="0"/>
              <a:t> </a:t>
            </a:r>
            <a:r>
              <a:rPr lang="en-US" dirty="0" err="1" smtClean="0"/>
              <a:t>jälkeen</a:t>
            </a:r>
            <a:r>
              <a:rPr lang="en-US" dirty="0" smtClean="0"/>
              <a:t> </a:t>
            </a:r>
            <a:r>
              <a:rPr lang="en-US" dirty="0" err="1" smtClean="0"/>
              <a:t>alueen</a:t>
            </a:r>
            <a:r>
              <a:rPr lang="en-US" dirty="0" smtClean="0"/>
              <a:t> </a:t>
            </a:r>
            <a:r>
              <a:rPr lang="en-US" dirty="0" err="1" smtClean="0"/>
              <a:t>hindujen</a:t>
            </a:r>
            <a:r>
              <a:rPr lang="en-US" dirty="0" smtClean="0"/>
              <a:t> </a:t>
            </a:r>
            <a:r>
              <a:rPr lang="en-US" dirty="0" err="1" smtClean="0"/>
              <a:t>ja</a:t>
            </a:r>
            <a:r>
              <a:rPr lang="en-US" dirty="0" smtClean="0"/>
              <a:t> </a:t>
            </a:r>
            <a:r>
              <a:rPr lang="en-US" dirty="0" err="1" smtClean="0"/>
              <a:t>muslimien</a:t>
            </a:r>
            <a:r>
              <a:rPr lang="en-US" dirty="0" smtClean="0"/>
              <a:t> </a:t>
            </a:r>
            <a:r>
              <a:rPr lang="en-US" dirty="0" err="1" smtClean="0"/>
              <a:t>välillä</a:t>
            </a:r>
            <a:r>
              <a:rPr lang="en-US" dirty="0" smtClean="0"/>
              <a:t> </a:t>
            </a:r>
            <a:r>
              <a:rPr lang="en-US" dirty="0" err="1" smtClean="0"/>
              <a:t>oli</a:t>
            </a:r>
            <a:r>
              <a:rPr lang="en-US" dirty="0" smtClean="0"/>
              <a:t> </a:t>
            </a:r>
            <a:r>
              <a:rPr lang="en-US" dirty="0" err="1" smtClean="0"/>
              <a:t>väkivaltaisuuksia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Iso</a:t>
            </a:r>
            <a:r>
              <a:rPr lang="en-US" dirty="0" smtClean="0"/>
              <a:t>-Britannia </a:t>
            </a:r>
            <a:r>
              <a:rPr lang="en-US" dirty="0" err="1" smtClean="0"/>
              <a:t>luopui</a:t>
            </a:r>
            <a:r>
              <a:rPr lang="en-US" dirty="0" smtClean="0"/>
              <a:t> </a:t>
            </a:r>
            <a:r>
              <a:rPr lang="en-US" dirty="0" err="1" smtClean="0"/>
              <a:t>Intian</a:t>
            </a:r>
            <a:r>
              <a:rPr lang="en-US" dirty="0" smtClean="0"/>
              <a:t> </a:t>
            </a:r>
            <a:r>
              <a:rPr lang="en-US" dirty="0" err="1" smtClean="0"/>
              <a:t>itsenäistymisen</a:t>
            </a:r>
            <a:r>
              <a:rPr lang="en-US" dirty="0" smtClean="0"/>
              <a:t> </a:t>
            </a:r>
            <a:r>
              <a:rPr lang="en-US" dirty="0" err="1" smtClean="0"/>
              <a:t>jälkeen</a:t>
            </a:r>
            <a:r>
              <a:rPr lang="en-US" dirty="0" smtClean="0"/>
              <a:t> </a:t>
            </a:r>
            <a:r>
              <a:rPr lang="en-US" dirty="0" err="1" smtClean="0"/>
              <a:t>rauhanomaisesti</a:t>
            </a:r>
            <a:r>
              <a:rPr lang="en-US" dirty="0" smtClean="0"/>
              <a:t> </a:t>
            </a:r>
            <a:r>
              <a:rPr lang="en-US" dirty="0" err="1" smtClean="0"/>
              <a:t>myös</a:t>
            </a:r>
            <a:r>
              <a:rPr lang="en-US" dirty="0" smtClean="0"/>
              <a:t> </a:t>
            </a:r>
            <a:r>
              <a:rPr lang="en-US" dirty="0" err="1" smtClean="0"/>
              <a:t>muista</a:t>
            </a:r>
            <a:r>
              <a:rPr lang="en-US" dirty="0" smtClean="0"/>
              <a:t> </a:t>
            </a:r>
            <a:r>
              <a:rPr lang="en-US" dirty="0" err="1" smtClean="0"/>
              <a:t>omistuksistaan</a:t>
            </a:r>
            <a:r>
              <a:rPr lang="en-US" dirty="0" smtClean="0"/>
              <a:t> </a:t>
            </a:r>
            <a:r>
              <a:rPr lang="en-US" dirty="0" err="1" smtClean="0"/>
              <a:t>Aasiassa</a:t>
            </a:r>
            <a:r>
              <a:rPr lang="en-US" dirty="0" smtClean="0"/>
              <a:t>.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033094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Miten</a:t>
            </a:r>
            <a:r>
              <a:rPr lang="en-US" dirty="0" smtClean="0"/>
              <a:t> </a:t>
            </a:r>
            <a:r>
              <a:rPr lang="en-US" dirty="0" err="1" smtClean="0"/>
              <a:t>dekolonisaatio</a:t>
            </a:r>
            <a:r>
              <a:rPr lang="en-US" dirty="0" smtClean="0"/>
              <a:t> </a:t>
            </a:r>
            <a:r>
              <a:rPr lang="en-US" dirty="0" err="1" smtClean="0"/>
              <a:t>toteutui</a:t>
            </a:r>
            <a:r>
              <a:rPr lang="en-US" dirty="0" smtClean="0"/>
              <a:t> </a:t>
            </a:r>
            <a:r>
              <a:rPr lang="en-US" dirty="0" err="1" smtClean="0"/>
              <a:t>Aasiassa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6" y="891996"/>
            <a:ext cx="8246070" cy="3970330"/>
          </a:xfrm>
        </p:spPr>
        <p:txBody>
          <a:bodyPr>
            <a:normAutofit fontScale="85000" lnSpcReduction="20000"/>
          </a:bodyPr>
          <a:lstStyle/>
          <a:p>
            <a:endParaRPr lang="en-US" dirty="0" smtClean="0"/>
          </a:p>
          <a:p>
            <a:r>
              <a:rPr lang="en-US" dirty="0" err="1" smtClean="0"/>
              <a:t>Ranska</a:t>
            </a:r>
            <a:r>
              <a:rPr lang="en-US" dirty="0" smtClean="0"/>
              <a:t> </a:t>
            </a:r>
            <a:r>
              <a:rPr lang="en-US" dirty="0" err="1" smtClean="0"/>
              <a:t>pyrki</a:t>
            </a:r>
            <a:r>
              <a:rPr lang="en-US" dirty="0" smtClean="0"/>
              <a:t> </a:t>
            </a:r>
            <a:r>
              <a:rPr lang="en-US" dirty="0" err="1" smtClean="0"/>
              <a:t>pitämään</a:t>
            </a:r>
            <a:r>
              <a:rPr lang="en-US" dirty="0" smtClean="0"/>
              <a:t> </a:t>
            </a:r>
            <a:r>
              <a:rPr lang="en-US" dirty="0" err="1" smtClean="0"/>
              <a:t>omistuksensa</a:t>
            </a:r>
            <a:r>
              <a:rPr lang="en-US" dirty="0" smtClean="0"/>
              <a:t>. </a:t>
            </a:r>
            <a:r>
              <a:rPr lang="en-US" dirty="0" err="1" smtClean="0"/>
              <a:t>Sen</a:t>
            </a:r>
            <a:r>
              <a:rPr lang="en-US" dirty="0" smtClean="0"/>
              <a:t> </a:t>
            </a:r>
            <a:r>
              <a:rPr lang="en-US" dirty="0" err="1" smtClean="0"/>
              <a:t>seurauksena</a:t>
            </a:r>
            <a:r>
              <a:rPr lang="en-US" dirty="0" smtClean="0"/>
              <a:t> </a:t>
            </a:r>
            <a:r>
              <a:rPr lang="en-US" dirty="0" err="1" smtClean="0"/>
              <a:t>oli</a:t>
            </a:r>
            <a:r>
              <a:rPr lang="en-US" dirty="0" smtClean="0"/>
              <a:t> </a:t>
            </a:r>
            <a:r>
              <a:rPr lang="en-US" dirty="0" err="1" smtClean="0"/>
              <a:t>Indokiinan</a:t>
            </a:r>
            <a:r>
              <a:rPr lang="en-US" dirty="0" smtClean="0"/>
              <a:t> </a:t>
            </a:r>
            <a:r>
              <a:rPr lang="en-US" dirty="0" err="1" smtClean="0"/>
              <a:t>sota</a:t>
            </a:r>
            <a:r>
              <a:rPr lang="en-US" dirty="0" smtClean="0"/>
              <a:t> </a:t>
            </a:r>
            <a:r>
              <a:rPr lang="en-US" dirty="0" err="1" smtClean="0"/>
              <a:t>vuosina</a:t>
            </a:r>
            <a:r>
              <a:rPr lang="en-US" dirty="0" smtClean="0"/>
              <a:t> 1946-1954. </a:t>
            </a:r>
            <a:r>
              <a:rPr lang="en-US" dirty="0" err="1" smtClean="0"/>
              <a:t>Sota</a:t>
            </a:r>
            <a:r>
              <a:rPr lang="en-US" dirty="0" smtClean="0"/>
              <a:t> </a:t>
            </a:r>
            <a:r>
              <a:rPr lang="en-US" dirty="0" err="1" smtClean="0"/>
              <a:t>jatkui</a:t>
            </a:r>
            <a:r>
              <a:rPr lang="en-US" dirty="0" smtClean="0"/>
              <a:t> </a:t>
            </a:r>
            <a:r>
              <a:rPr lang="en-US" dirty="0" err="1" smtClean="0"/>
              <a:t>myöhemmin</a:t>
            </a:r>
            <a:r>
              <a:rPr lang="en-US" dirty="0" smtClean="0"/>
              <a:t> </a:t>
            </a:r>
            <a:r>
              <a:rPr lang="en-US" dirty="0" err="1" smtClean="0"/>
              <a:t>Vietnamin</a:t>
            </a:r>
            <a:r>
              <a:rPr lang="en-US" dirty="0" smtClean="0"/>
              <a:t> </a:t>
            </a:r>
            <a:r>
              <a:rPr lang="en-US" dirty="0" err="1" smtClean="0"/>
              <a:t>sotana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Kiina</a:t>
            </a:r>
            <a:r>
              <a:rPr lang="en-US" dirty="0" smtClean="0"/>
              <a:t> </a:t>
            </a:r>
            <a:r>
              <a:rPr lang="en-US" dirty="0" err="1" smtClean="0"/>
              <a:t>ei</a:t>
            </a:r>
            <a:r>
              <a:rPr lang="en-US" dirty="0" smtClean="0"/>
              <a:t> </a:t>
            </a:r>
            <a:r>
              <a:rPr lang="en-US" dirty="0" err="1" smtClean="0"/>
              <a:t>ollut</a:t>
            </a:r>
            <a:r>
              <a:rPr lang="en-US" dirty="0" smtClean="0"/>
              <a:t> </a:t>
            </a:r>
            <a:r>
              <a:rPr lang="en-US" dirty="0" err="1" smtClean="0"/>
              <a:t>varsinaisesti</a:t>
            </a:r>
            <a:r>
              <a:rPr lang="en-US" dirty="0" smtClean="0"/>
              <a:t> </a:t>
            </a:r>
            <a:r>
              <a:rPr lang="en-US" dirty="0" err="1" smtClean="0"/>
              <a:t>siirtomaa</a:t>
            </a:r>
            <a:r>
              <a:rPr lang="en-US" dirty="0" smtClean="0"/>
              <a:t>, </a:t>
            </a:r>
            <a:r>
              <a:rPr lang="en-US" dirty="0" err="1" smtClean="0"/>
              <a:t>mutta</a:t>
            </a:r>
            <a:r>
              <a:rPr lang="en-US" dirty="0" smtClean="0"/>
              <a:t> </a:t>
            </a:r>
            <a:r>
              <a:rPr lang="en-US" dirty="0" err="1" smtClean="0"/>
              <a:t>toisen</a:t>
            </a:r>
            <a:r>
              <a:rPr lang="en-US" dirty="0" smtClean="0"/>
              <a:t> </a:t>
            </a:r>
            <a:r>
              <a:rPr lang="en-US" dirty="0" err="1" smtClean="0"/>
              <a:t>maailmansodan</a:t>
            </a:r>
            <a:r>
              <a:rPr lang="en-US" dirty="0" smtClean="0"/>
              <a:t> </a:t>
            </a:r>
            <a:r>
              <a:rPr lang="en-US" dirty="0" err="1" smtClean="0"/>
              <a:t>jälkeen</a:t>
            </a:r>
            <a:r>
              <a:rPr lang="en-US" dirty="0" smtClean="0"/>
              <a:t> </a:t>
            </a:r>
            <a:r>
              <a:rPr lang="en-US" dirty="0" err="1" smtClean="0"/>
              <a:t>ulkomaiden</a:t>
            </a:r>
            <a:r>
              <a:rPr lang="en-US" dirty="0" smtClean="0"/>
              <a:t> </a:t>
            </a:r>
            <a:r>
              <a:rPr lang="en-US" dirty="0" err="1" smtClean="0"/>
              <a:t>vaikutus</a:t>
            </a:r>
            <a:r>
              <a:rPr lang="en-US" dirty="0" smtClean="0"/>
              <a:t> </a:t>
            </a:r>
            <a:r>
              <a:rPr lang="en-US" dirty="0" err="1" smtClean="0"/>
              <a:t>maassa</a:t>
            </a:r>
            <a:r>
              <a:rPr lang="en-US" dirty="0" smtClean="0"/>
              <a:t> </a:t>
            </a:r>
            <a:r>
              <a:rPr lang="en-US" dirty="0" err="1" smtClean="0"/>
              <a:t>heikkeni</a:t>
            </a:r>
            <a:r>
              <a:rPr lang="en-US" dirty="0" smtClean="0"/>
              <a:t>. </a:t>
            </a:r>
            <a:r>
              <a:rPr lang="en-US" dirty="0" err="1" smtClean="0"/>
              <a:t>Japanilaismiehitys</a:t>
            </a:r>
            <a:r>
              <a:rPr lang="en-US" dirty="0" smtClean="0"/>
              <a:t> </a:t>
            </a:r>
            <a:r>
              <a:rPr lang="en-US" dirty="0" err="1" smtClean="0"/>
              <a:t>päättyi</a:t>
            </a:r>
            <a:r>
              <a:rPr lang="en-US" dirty="0" smtClean="0"/>
              <a:t> </a:t>
            </a:r>
            <a:r>
              <a:rPr lang="en-US" dirty="0" err="1" smtClean="0"/>
              <a:t>ja</a:t>
            </a:r>
            <a:r>
              <a:rPr lang="en-US" dirty="0" smtClean="0"/>
              <a:t> </a:t>
            </a:r>
            <a:r>
              <a:rPr lang="en-US" dirty="0" err="1" smtClean="0"/>
              <a:t>Kiinassa</a:t>
            </a:r>
            <a:r>
              <a:rPr lang="en-US" dirty="0" smtClean="0"/>
              <a:t> </a:t>
            </a:r>
            <a:r>
              <a:rPr lang="en-US" dirty="0" err="1" smtClean="0"/>
              <a:t>käytiin</a:t>
            </a:r>
            <a:r>
              <a:rPr lang="en-US" dirty="0" smtClean="0"/>
              <a:t> II </a:t>
            </a:r>
            <a:r>
              <a:rPr lang="en-US" dirty="0" err="1" smtClean="0"/>
              <a:t>MS:n</a:t>
            </a:r>
            <a:r>
              <a:rPr lang="en-US" dirty="0" smtClean="0"/>
              <a:t> </a:t>
            </a:r>
            <a:r>
              <a:rPr lang="en-US" dirty="0" err="1" smtClean="0"/>
              <a:t>jälkeen</a:t>
            </a:r>
            <a:r>
              <a:rPr lang="en-US" dirty="0" smtClean="0"/>
              <a:t> </a:t>
            </a:r>
            <a:r>
              <a:rPr lang="en-US" dirty="0" err="1" smtClean="0"/>
              <a:t>sisällissota</a:t>
            </a:r>
            <a:r>
              <a:rPr lang="en-US" dirty="0" smtClean="0"/>
              <a:t>, </a:t>
            </a:r>
            <a:r>
              <a:rPr lang="en-US" dirty="0" err="1" smtClean="0"/>
              <a:t>joka</a:t>
            </a:r>
            <a:r>
              <a:rPr lang="en-US" dirty="0" smtClean="0"/>
              <a:t> </a:t>
            </a:r>
            <a:r>
              <a:rPr lang="en-US" dirty="0" err="1" smtClean="0"/>
              <a:t>päättyi</a:t>
            </a:r>
            <a:r>
              <a:rPr lang="en-US" dirty="0" smtClean="0"/>
              <a:t> </a:t>
            </a:r>
            <a:r>
              <a:rPr lang="en-US" dirty="0" err="1" smtClean="0"/>
              <a:t>kommunistien</a:t>
            </a:r>
            <a:r>
              <a:rPr lang="en-US" dirty="0" smtClean="0"/>
              <a:t> </a:t>
            </a:r>
            <a:r>
              <a:rPr lang="en-US" dirty="0" err="1" smtClean="0"/>
              <a:t>voittoon</a:t>
            </a:r>
            <a:r>
              <a:rPr lang="en-US" dirty="0" smtClean="0"/>
              <a:t> 1949.</a:t>
            </a:r>
          </a:p>
          <a:p>
            <a:r>
              <a:rPr lang="en-US" dirty="0" err="1" smtClean="0"/>
              <a:t>Guomingdanin</a:t>
            </a:r>
            <a:r>
              <a:rPr lang="en-US" dirty="0" smtClean="0"/>
              <a:t> </a:t>
            </a:r>
            <a:r>
              <a:rPr lang="en-US" dirty="0" err="1" smtClean="0"/>
              <a:t>joukkojen</a:t>
            </a:r>
            <a:r>
              <a:rPr lang="en-US" dirty="0" smtClean="0"/>
              <a:t> </a:t>
            </a:r>
            <a:r>
              <a:rPr lang="en-US" dirty="0" err="1" smtClean="0"/>
              <a:t>rippeet</a:t>
            </a:r>
            <a:r>
              <a:rPr lang="en-US" dirty="0" smtClean="0"/>
              <a:t> </a:t>
            </a:r>
            <a:r>
              <a:rPr lang="en-US" dirty="0" err="1" smtClean="0"/>
              <a:t>pakenivat</a:t>
            </a:r>
            <a:r>
              <a:rPr lang="en-US" dirty="0" smtClean="0"/>
              <a:t> </a:t>
            </a:r>
            <a:r>
              <a:rPr lang="en-US" dirty="0" err="1" smtClean="0"/>
              <a:t>Taiwaniin</a:t>
            </a:r>
            <a:r>
              <a:rPr lang="en-US" dirty="0" smtClean="0"/>
              <a:t> </a:t>
            </a:r>
            <a:r>
              <a:rPr lang="en-US" dirty="0" err="1" smtClean="0"/>
              <a:t>ja</a:t>
            </a:r>
            <a:r>
              <a:rPr lang="en-US" dirty="0" smtClean="0"/>
              <a:t> </a:t>
            </a:r>
            <a:r>
              <a:rPr lang="en-US" dirty="0" err="1" smtClean="0"/>
              <a:t>julistivat</a:t>
            </a:r>
            <a:r>
              <a:rPr lang="en-US" dirty="0" smtClean="0"/>
              <a:t> </a:t>
            </a:r>
            <a:r>
              <a:rPr lang="en-US" dirty="0" err="1" smtClean="0"/>
              <a:t>edustavansa</a:t>
            </a:r>
            <a:r>
              <a:rPr lang="en-US" dirty="0" smtClean="0"/>
              <a:t> </a:t>
            </a:r>
            <a:r>
              <a:rPr lang="en-US" dirty="0" err="1" smtClean="0"/>
              <a:t>Kansallista</a:t>
            </a:r>
            <a:r>
              <a:rPr lang="en-US" dirty="0" smtClean="0"/>
              <a:t> </a:t>
            </a:r>
            <a:r>
              <a:rPr lang="en-US" dirty="0" err="1" smtClean="0"/>
              <a:t>Kiinaa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033094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Miten</a:t>
            </a:r>
            <a:r>
              <a:rPr lang="en-US" dirty="0" smtClean="0"/>
              <a:t> </a:t>
            </a:r>
            <a:r>
              <a:rPr lang="en-US" dirty="0" err="1" smtClean="0"/>
              <a:t>dekolonisaatio</a:t>
            </a:r>
            <a:r>
              <a:rPr lang="en-US" dirty="0" smtClean="0"/>
              <a:t> </a:t>
            </a:r>
            <a:r>
              <a:rPr lang="en-US" dirty="0" err="1" smtClean="0"/>
              <a:t>toteutui</a:t>
            </a:r>
            <a:r>
              <a:rPr lang="en-US" dirty="0" smtClean="0"/>
              <a:t> </a:t>
            </a:r>
            <a:r>
              <a:rPr lang="en-US" dirty="0" err="1" smtClean="0"/>
              <a:t>Aasiassa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6" y="891996"/>
            <a:ext cx="8246070" cy="3970330"/>
          </a:xfrm>
        </p:spPr>
        <p:txBody>
          <a:bodyPr>
            <a:normAutofit fontScale="85000" lnSpcReduction="20000"/>
          </a:bodyPr>
          <a:lstStyle/>
          <a:p>
            <a:endParaRPr lang="en-US" dirty="0" smtClean="0"/>
          </a:p>
          <a:p>
            <a:r>
              <a:rPr lang="en-US" dirty="0" err="1" smtClean="0"/>
              <a:t>Ranska</a:t>
            </a:r>
            <a:r>
              <a:rPr lang="en-US" dirty="0" smtClean="0"/>
              <a:t> </a:t>
            </a:r>
            <a:r>
              <a:rPr lang="en-US" dirty="0" err="1" smtClean="0"/>
              <a:t>pyrki</a:t>
            </a:r>
            <a:r>
              <a:rPr lang="en-US" dirty="0" smtClean="0"/>
              <a:t> </a:t>
            </a:r>
            <a:r>
              <a:rPr lang="en-US" dirty="0" err="1" smtClean="0"/>
              <a:t>pitämään</a:t>
            </a:r>
            <a:r>
              <a:rPr lang="en-US" dirty="0" smtClean="0"/>
              <a:t> </a:t>
            </a:r>
            <a:r>
              <a:rPr lang="en-US" dirty="0" err="1" smtClean="0"/>
              <a:t>omistuksensa</a:t>
            </a:r>
            <a:r>
              <a:rPr lang="en-US" dirty="0" smtClean="0"/>
              <a:t>. </a:t>
            </a:r>
            <a:r>
              <a:rPr lang="en-US" dirty="0" err="1" smtClean="0"/>
              <a:t>Sen</a:t>
            </a:r>
            <a:r>
              <a:rPr lang="en-US" dirty="0" smtClean="0"/>
              <a:t> </a:t>
            </a:r>
            <a:r>
              <a:rPr lang="en-US" dirty="0" err="1" smtClean="0"/>
              <a:t>seurauksena</a:t>
            </a:r>
            <a:r>
              <a:rPr lang="en-US" dirty="0" smtClean="0"/>
              <a:t> </a:t>
            </a:r>
            <a:r>
              <a:rPr lang="en-US" dirty="0" err="1" smtClean="0"/>
              <a:t>oli</a:t>
            </a:r>
            <a:r>
              <a:rPr lang="en-US" dirty="0" smtClean="0"/>
              <a:t> </a:t>
            </a:r>
            <a:r>
              <a:rPr lang="en-US" dirty="0" err="1" smtClean="0"/>
              <a:t>Indokiinan</a:t>
            </a:r>
            <a:r>
              <a:rPr lang="en-US" dirty="0" smtClean="0"/>
              <a:t> </a:t>
            </a:r>
            <a:r>
              <a:rPr lang="en-US" dirty="0" err="1" smtClean="0"/>
              <a:t>sota</a:t>
            </a:r>
            <a:r>
              <a:rPr lang="en-US" dirty="0" smtClean="0"/>
              <a:t> </a:t>
            </a:r>
            <a:r>
              <a:rPr lang="en-US" dirty="0" err="1" smtClean="0"/>
              <a:t>vuosina</a:t>
            </a:r>
            <a:r>
              <a:rPr lang="en-US" dirty="0" smtClean="0"/>
              <a:t> 1946-1954. </a:t>
            </a:r>
            <a:r>
              <a:rPr lang="en-US" dirty="0" err="1" smtClean="0"/>
              <a:t>Sota</a:t>
            </a:r>
            <a:r>
              <a:rPr lang="en-US" dirty="0" smtClean="0"/>
              <a:t> </a:t>
            </a:r>
            <a:r>
              <a:rPr lang="en-US" dirty="0" err="1" smtClean="0"/>
              <a:t>jatkui</a:t>
            </a:r>
            <a:r>
              <a:rPr lang="en-US" dirty="0" smtClean="0"/>
              <a:t> </a:t>
            </a:r>
            <a:r>
              <a:rPr lang="en-US" dirty="0" err="1" smtClean="0"/>
              <a:t>myöhemmin</a:t>
            </a:r>
            <a:r>
              <a:rPr lang="en-US" dirty="0" smtClean="0"/>
              <a:t> </a:t>
            </a:r>
            <a:r>
              <a:rPr lang="en-US" dirty="0" err="1" smtClean="0"/>
              <a:t>Vietnamin</a:t>
            </a:r>
            <a:r>
              <a:rPr lang="en-US" dirty="0" smtClean="0"/>
              <a:t> </a:t>
            </a:r>
            <a:r>
              <a:rPr lang="en-US" dirty="0" err="1" smtClean="0"/>
              <a:t>sotana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Kiina</a:t>
            </a:r>
            <a:r>
              <a:rPr lang="en-US" dirty="0" smtClean="0"/>
              <a:t> </a:t>
            </a:r>
            <a:r>
              <a:rPr lang="en-US" dirty="0" err="1" smtClean="0"/>
              <a:t>ei</a:t>
            </a:r>
            <a:r>
              <a:rPr lang="en-US" dirty="0" smtClean="0"/>
              <a:t> </a:t>
            </a:r>
            <a:r>
              <a:rPr lang="en-US" dirty="0" err="1" smtClean="0"/>
              <a:t>ollut</a:t>
            </a:r>
            <a:r>
              <a:rPr lang="en-US" dirty="0" smtClean="0"/>
              <a:t> </a:t>
            </a:r>
            <a:r>
              <a:rPr lang="en-US" dirty="0" err="1" smtClean="0"/>
              <a:t>varsinaisesti</a:t>
            </a:r>
            <a:r>
              <a:rPr lang="en-US" dirty="0" smtClean="0"/>
              <a:t> </a:t>
            </a:r>
            <a:r>
              <a:rPr lang="en-US" dirty="0" err="1" smtClean="0"/>
              <a:t>siirtomaa</a:t>
            </a:r>
            <a:r>
              <a:rPr lang="en-US" dirty="0" smtClean="0"/>
              <a:t>, </a:t>
            </a:r>
            <a:r>
              <a:rPr lang="en-US" dirty="0" err="1" smtClean="0"/>
              <a:t>mutta</a:t>
            </a:r>
            <a:r>
              <a:rPr lang="en-US" dirty="0" smtClean="0"/>
              <a:t> </a:t>
            </a:r>
            <a:r>
              <a:rPr lang="en-US" dirty="0" err="1" smtClean="0"/>
              <a:t>toisen</a:t>
            </a:r>
            <a:r>
              <a:rPr lang="en-US" dirty="0" smtClean="0"/>
              <a:t> </a:t>
            </a:r>
            <a:r>
              <a:rPr lang="en-US" dirty="0" err="1" smtClean="0"/>
              <a:t>maailmansodan</a:t>
            </a:r>
            <a:r>
              <a:rPr lang="en-US" dirty="0" smtClean="0"/>
              <a:t> </a:t>
            </a:r>
            <a:r>
              <a:rPr lang="en-US" dirty="0" err="1" smtClean="0"/>
              <a:t>jälkeen</a:t>
            </a:r>
            <a:r>
              <a:rPr lang="en-US" dirty="0" smtClean="0"/>
              <a:t> </a:t>
            </a:r>
            <a:r>
              <a:rPr lang="en-US" dirty="0" err="1" smtClean="0"/>
              <a:t>ulkomaiden</a:t>
            </a:r>
            <a:r>
              <a:rPr lang="en-US" dirty="0" smtClean="0"/>
              <a:t> </a:t>
            </a:r>
            <a:r>
              <a:rPr lang="en-US" dirty="0" err="1" smtClean="0"/>
              <a:t>vaikutus</a:t>
            </a:r>
            <a:r>
              <a:rPr lang="en-US" dirty="0" smtClean="0"/>
              <a:t> </a:t>
            </a:r>
            <a:r>
              <a:rPr lang="en-US" dirty="0" err="1" smtClean="0"/>
              <a:t>maassa</a:t>
            </a:r>
            <a:r>
              <a:rPr lang="en-US" dirty="0" smtClean="0"/>
              <a:t> </a:t>
            </a:r>
            <a:r>
              <a:rPr lang="en-US" dirty="0" err="1" smtClean="0"/>
              <a:t>heikkeni</a:t>
            </a:r>
            <a:r>
              <a:rPr lang="en-US" dirty="0" smtClean="0"/>
              <a:t>. </a:t>
            </a:r>
            <a:r>
              <a:rPr lang="en-US" dirty="0" err="1" smtClean="0"/>
              <a:t>Japanilaismiehitys</a:t>
            </a:r>
            <a:r>
              <a:rPr lang="en-US" dirty="0" smtClean="0"/>
              <a:t> </a:t>
            </a:r>
            <a:r>
              <a:rPr lang="en-US" dirty="0" err="1" smtClean="0"/>
              <a:t>päättyi</a:t>
            </a:r>
            <a:r>
              <a:rPr lang="en-US" dirty="0" smtClean="0"/>
              <a:t> </a:t>
            </a:r>
            <a:r>
              <a:rPr lang="en-US" dirty="0" err="1" smtClean="0"/>
              <a:t>ja</a:t>
            </a:r>
            <a:r>
              <a:rPr lang="en-US" dirty="0" smtClean="0"/>
              <a:t> </a:t>
            </a:r>
            <a:r>
              <a:rPr lang="en-US" dirty="0" err="1" smtClean="0"/>
              <a:t>Kiinassa</a:t>
            </a:r>
            <a:r>
              <a:rPr lang="en-US" dirty="0" smtClean="0"/>
              <a:t> </a:t>
            </a:r>
            <a:r>
              <a:rPr lang="en-US" dirty="0" err="1" smtClean="0"/>
              <a:t>käytiin</a:t>
            </a:r>
            <a:r>
              <a:rPr lang="en-US" dirty="0" smtClean="0"/>
              <a:t> II </a:t>
            </a:r>
            <a:r>
              <a:rPr lang="en-US" dirty="0" err="1" smtClean="0"/>
              <a:t>MS:n</a:t>
            </a:r>
            <a:r>
              <a:rPr lang="en-US" dirty="0" smtClean="0"/>
              <a:t> </a:t>
            </a:r>
            <a:r>
              <a:rPr lang="en-US" dirty="0" err="1" smtClean="0"/>
              <a:t>jälkeen</a:t>
            </a:r>
            <a:r>
              <a:rPr lang="en-US" dirty="0" smtClean="0"/>
              <a:t> </a:t>
            </a:r>
            <a:r>
              <a:rPr lang="en-US" dirty="0" err="1" smtClean="0"/>
              <a:t>sisällissota</a:t>
            </a:r>
            <a:r>
              <a:rPr lang="en-US" dirty="0" smtClean="0"/>
              <a:t>, </a:t>
            </a:r>
            <a:r>
              <a:rPr lang="en-US" dirty="0" err="1" smtClean="0"/>
              <a:t>joka</a:t>
            </a:r>
            <a:r>
              <a:rPr lang="en-US" dirty="0" smtClean="0"/>
              <a:t> </a:t>
            </a:r>
            <a:r>
              <a:rPr lang="en-US" dirty="0" err="1" smtClean="0"/>
              <a:t>päättyi</a:t>
            </a:r>
            <a:r>
              <a:rPr lang="en-US" dirty="0" smtClean="0"/>
              <a:t> </a:t>
            </a:r>
            <a:r>
              <a:rPr lang="en-US" dirty="0" err="1" smtClean="0"/>
              <a:t>kommunistien</a:t>
            </a:r>
            <a:r>
              <a:rPr lang="en-US" dirty="0" smtClean="0"/>
              <a:t> </a:t>
            </a:r>
            <a:r>
              <a:rPr lang="en-US" dirty="0" err="1" smtClean="0"/>
              <a:t>voittoon</a:t>
            </a:r>
            <a:r>
              <a:rPr lang="en-US" dirty="0" smtClean="0"/>
              <a:t> 1949.</a:t>
            </a:r>
          </a:p>
          <a:p>
            <a:r>
              <a:rPr lang="en-US" dirty="0" err="1" smtClean="0"/>
              <a:t>Guomingdanin</a:t>
            </a:r>
            <a:r>
              <a:rPr lang="en-US" dirty="0" smtClean="0"/>
              <a:t> </a:t>
            </a:r>
            <a:r>
              <a:rPr lang="en-US" dirty="0" err="1" smtClean="0"/>
              <a:t>joukkojen</a:t>
            </a:r>
            <a:r>
              <a:rPr lang="en-US" dirty="0" smtClean="0"/>
              <a:t> </a:t>
            </a:r>
            <a:r>
              <a:rPr lang="en-US" dirty="0" err="1" smtClean="0"/>
              <a:t>rippeet</a:t>
            </a:r>
            <a:r>
              <a:rPr lang="en-US" dirty="0" smtClean="0"/>
              <a:t> </a:t>
            </a:r>
            <a:r>
              <a:rPr lang="en-US" dirty="0" err="1" smtClean="0"/>
              <a:t>pakenivat</a:t>
            </a:r>
            <a:r>
              <a:rPr lang="en-US" dirty="0" smtClean="0"/>
              <a:t> </a:t>
            </a:r>
            <a:r>
              <a:rPr lang="en-US" dirty="0" err="1" smtClean="0"/>
              <a:t>Taiwaniin</a:t>
            </a:r>
            <a:r>
              <a:rPr lang="en-US" dirty="0" smtClean="0"/>
              <a:t> </a:t>
            </a:r>
            <a:r>
              <a:rPr lang="en-US" dirty="0" err="1" smtClean="0"/>
              <a:t>ja</a:t>
            </a:r>
            <a:r>
              <a:rPr lang="en-US" dirty="0" smtClean="0"/>
              <a:t> </a:t>
            </a:r>
            <a:r>
              <a:rPr lang="en-US" dirty="0" err="1" smtClean="0"/>
              <a:t>julistivat</a:t>
            </a:r>
            <a:r>
              <a:rPr lang="en-US" dirty="0" smtClean="0"/>
              <a:t> </a:t>
            </a:r>
            <a:r>
              <a:rPr lang="en-US" dirty="0" err="1" smtClean="0"/>
              <a:t>edustavansa</a:t>
            </a:r>
            <a:r>
              <a:rPr lang="en-US" dirty="0" smtClean="0"/>
              <a:t> </a:t>
            </a:r>
            <a:r>
              <a:rPr lang="en-US" dirty="0" err="1" smtClean="0"/>
              <a:t>Kansallista</a:t>
            </a:r>
            <a:r>
              <a:rPr lang="en-US" dirty="0" smtClean="0"/>
              <a:t> </a:t>
            </a:r>
            <a:r>
              <a:rPr lang="en-US" dirty="0" err="1" smtClean="0"/>
              <a:t>Kiinaa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033094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Miten</a:t>
            </a:r>
            <a:r>
              <a:rPr lang="en-US" dirty="0" smtClean="0"/>
              <a:t> </a:t>
            </a:r>
            <a:r>
              <a:rPr lang="en-US" dirty="0" err="1" smtClean="0"/>
              <a:t>Afrikka</a:t>
            </a:r>
            <a:r>
              <a:rPr lang="en-US" dirty="0" smtClean="0"/>
              <a:t> </a:t>
            </a:r>
            <a:r>
              <a:rPr lang="en-US" dirty="0" err="1" smtClean="0"/>
              <a:t>vapautui</a:t>
            </a:r>
            <a:r>
              <a:rPr lang="en-US" dirty="0" smtClean="0"/>
              <a:t> </a:t>
            </a:r>
            <a:r>
              <a:rPr lang="en-US" dirty="0" err="1" smtClean="0"/>
              <a:t>imperialismista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6" y="891996"/>
            <a:ext cx="8246070" cy="3970330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Aasian</a:t>
            </a:r>
            <a:r>
              <a:rPr lang="en-US" dirty="0" smtClean="0"/>
              <a:t> </a:t>
            </a:r>
            <a:r>
              <a:rPr lang="en-US" dirty="0" err="1" smtClean="0"/>
              <a:t>vapausaatteet</a:t>
            </a:r>
            <a:r>
              <a:rPr lang="en-US" dirty="0" smtClean="0"/>
              <a:t> </a:t>
            </a:r>
            <a:r>
              <a:rPr lang="en-US" dirty="0" err="1" smtClean="0"/>
              <a:t>levisivät</a:t>
            </a:r>
            <a:r>
              <a:rPr lang="en-US" dirty="0" smtClean="0"/>
              <a:t> </a:t>
            </a:r>
            <a:r>
              <a:rPr lang="en-US" dirty="0" err="1" smtClean="0"/>
              <a:t>ensin</a:t>
            </a:r>
            <a:r>
              <a:rPr lang="en-US" dirty="0" smtClean="0"/>
              <a:t> </a:t>
            </a:r>
            <a:r>
              <a:rPr lang="en-US" dirty="0" err="1" smtClean="0"/>
              <a:t>Pohjois-Afrikkaan</a:t>
            </a:r>
            <a:r>
              <a:rPr lang="en-US" dirty="0" smtClean="0"/>
              <a:t> 1950-luvun </a:t>
            </a:r>
            <a:r>
              <a:rPr lang="en-US" dirty="0" err="1" smtClean="0"/>
              <a:t>alkupuolella</a:t>
            </a:r>
            <a:r>
              <a:rPr lang="en-US" dirty="0" smtClean="0"/>
              <a:t>, </a:t>
            </a:r>
            <a:r>
              <a:rPr lang="en-US" dirty="0" err="1" smtClean="0"/>
              <a:t>jolloin</a:t>
            </a:r>
            <a:r>
              <a:rPr lang="en-US" dirty="0" smtClean="0"/>
              <a:t> </a:t>
            </a:r>
            <a:r>
              <a:rPr lang="en-US" dirty="0" err="1" smtClean="0"/>
              <a:t>alueelle</a:t>
            </a:r>
            <a:r>
              <a:rPr lang="en-US" dirty="0" smtClean="0"/>
              <a:t> </a:t>
            </a:r>
            <a:r>
              <a:rPr lang="en-US" dirty="0" err="1" smtClean="0"/>
              <a:t>syntyi</a:t>
            </a:r>
            <a:r>
              <a:rPr lang="en-US" dirty="0" smtClean="0"/>
              <a:t> </a:t>
            </a:r>
            <a:r>
              <a:rPr lang="en-US" dirty="0" err="1" smtClean="0"/>
              <a:t>voimakkaita</a:t>
            </a:r>
            <a:r>
              <a:rPr lang="en-US" dirty="0" smtClean="0"/>
              <a:t> </a:t>
            </a:r>
            <a:r>
              <a:rPr lang="en-US" dirty="0" err="1" smtClean="0"/>
              <a:t>itsenäisyyttä</a:t>
            </a:r>
            <a:r>
              <a:rPr lang="en-US" dirty="0" smtClean="0"/>
              <a:t> </a:t>
            </a:r>
            <a:r>
              <a:rPr lang="en-US" dirty="0" err="1" smtClean="0"/>
              <a:t>vaatineita</a:t>
            </a:r>
            <a:r>
              <a:rPr lang="en-US" dirty="0" smtClean="0"/>
              <a:t> </a:t>
            </a:r>
            <a:r>
              <a:rPr lang="en-US" dirty="0" err="1" smtClean="0"/>
              <a:t>liikeitä</a:t>
            </a:r>
            <a:endParaRPr lang="en-US" dirty="0" smtClean="0"/>
          </a:p>
          <a:p>
            <a:r>
              <a:rPr lang="en-US" dirty="0" err="1" smtClean="0"/>
              <a:t>Pohjoisesta</a:t>
            </a:r>
            <a:r>
              <a:rPr lang="en-US" dirty="0" smtClean="0"/>
              <a:t> </a:t>
            </a:r>
            <a:r>
              <a:rPr lang="en-US" dirty="0" err="1" smtClean="0"/>
              <a:t>vapausaatteet</a:t>
            </a:r>
            <a:r>
              <a:rPr lang="en-US" dirty="0" smtClean="0"/>
              <a:t> </a:t>
            </a:r>
            <a:r>
              <a:rPr lang="en-US" dirty="0" err="1" smtClean="0"/>
              <a:t>levisivät</a:t>
            </a:r>
            <a:r>
              <a:rPr lang="en-US" dirty="0" smtClean="0"/>
              <a:t> </a:t>
            </a:r>
            <a:r>
              <a:rPr lang="en-US" dirty="0" err="1" smtClean="0"/>
              <a:t>ensi</a:t>
            </a:r>
            <a:r>
              <a:rPr lang="en-US" dirty="0" smtClean="0"/>
              <a:t> </a:t>
            </a:r>
            <a:r>
              <a:rPr lang="en-US" dirty="0" err="1" smtClean="0"/>
              <a:t>Keski-Afrikkaan</a:t>
            </a:r>
            <a:r>
              <a:rPr lang="en-US" dirty="0" smtClean="0"/>
              <a:t> </a:t>
            </a:r>
            <a:r>
              <a:rPr lang="en-US" dirty="0" err="1" smtClean="0"/>
              <a:t>ja</a:t>
            </a:r>
            <a:r>
              <a:rPr lang="en-US" dirty="0" smtClean="0"/>
              <a:t> </a:t>
            </a:r>
            <a:r>
              <a:rPr lang="en-US" dirty="0" err="1" smtClean="0"/>
              <a:t>lopulta</a:t>
            </a:r>
            <a:r>
              <a:rPr lang="en-US" dirty="0" smtClean="0"/>
              <a:t> </a:t>
            </a:r>
            <a:r>
              <a:rPr lang="en-US" dirty="0" err="1" smtClean="0"/>
              <a:t>Etelä-Afrikkaan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Pääosa</a:t>
            </a:r>
            <a:r>
              <a:rPr lang="en-US" dirty="0" smtClean="0"/>
              <a:t> </a:t>
            </a:r>
            <a:r>
              <a:rPr lang="en-US" dirty="0" err="1" smtClean="0"/>
              <a:t>Afrikan</a:t>
            </a:r>
            <a:r>
              <a:rPr lang="en-US" dirty="0" smtClean="0"/>
              <a:t> </a:t>
            </a:r>
            <a:r>
              <a:rPr lang="en-US" dirty="0" err="1" smtClean="0"/>
              <a:t>valtioista</a:t>
            </a:r>
            <a:r>
              <a:rPr lang="en-US" dirty="0" smtClean="0"/>
              <a:t> </a:t>
            </a:r>
            <a:r>
              <a:rPr lang="en-US" dirty="0" err="1" smtClean="0"/>
              <a:t>itsenäistyi</a:t>
            </a:r>
            <a:r>
              <a:rPr lang="en-US" dirty="0" smtClean="0"/>
              <a:t> 1950- </a:t>
            </a:r>
            <a:r>
              <a:rPr lang="en-US" dirty="0" err="1" smtClean="0"/>
              <a:t>ja</a:t>
            </a:r>
            <a:r>
              <a:rPr lang="en-US" dirty="0" smtClean="0"/>
              <a:t> 1960-luvulla </a:t>
            </a:r>
            <a:r>
              <a:rPr lang="en-US" dirty="0" err="1" smtClean="0"/>
              <a:t>rauhanomaisesti</a:t>
            </a:r>
            <a:endParaRPr lang="en-US" dirty="0" smtClean="0"/>
          </a:p>
          <a:p>
            <a:r>
              <a:rPr lang="en-US" dirty="0" err="1" smtClean="0"/>
              <a:t>Iso</a:t>
            </a:r>
            <a:r>
              <a:rPr lang="en-US" dirty="0" smtClean="0"/>
              <a:t>-Britannia </a:t>
            </a:r>
            <a:r>
              <a:rPr lang="en-US" dirty="0" err="1" smtClean="0"/>
              <a:t>luopui</a:t>
            </a:r>
            <a:r>
              <a:rPr lang="en-US" dirty="0" smtClean="0"/>
              <a:t> </a:t>
            </a:r>
            <a:r>
              <a:rPr lang="en-US" dirty="0" err="1" smtClean="0"/>
              <a:t>Afrikassakin</a:t>
            </a:r>
            <a:r>
              <a:rPr lang="en-US" dirty="0" smtClean="0"/>
              <a:t> </a:t>
            </a:r>
            <a:r>
              <a:rPr lang="en-US" dirty="0" err="1" smtClean="0"/>
              <a:t>siirtomaistaan</a:t>
            </a:r>
            <a:r>
              <a:rPr lang="en-US" dirty="0" smtClean="0"/>
              <a:t> </a:t>
            </a:r>
            <a:r>
              <a:rPr lang="en-US" dirty="0" err="1" smtClean="0"/>
              <a:t>vapaaehtoisesti</a:t>
            </a:r>
            <a:r>
              <a:rPr lang="en-US" dirty="0" smtClean="0"/>
              <a:t>, </a:t>
            </a:r>
            <a:r>
              <a:rPr lang="en-US" dirty="0" err="1" smtClean="0"/>
              <a:t>mutta</a:t>
            </a:r>
            <a:r>
              <a:rPr lang="en-US" dirty="0" smtClean="0"/>
              <a:t> </a:t>
            </a:r>
            <a:r>
              <a:rPr lang="en-US" dirty="0" err="1" smtClean="0"/>
              <a:t>Ranska</a:t>
            </a:r>
            <a:r>
              <a:rPr lang="en-US" dirty="0" smtClean="0"/>
              <a:t> </a:t>
            </a:r>
            <a:r>
              <a:rPr lang="en-US" dirty="0" err="1" smtClean="0"/>
              <a:t>piti</a:t>
            </a:r>
            <a:r>
              <a:rPr lang="en-US" dirty="0" smtClean="0"/>
              <a:t> </a:t>
            </a:r>
            <a:r>
              <a:rPr lang="en-US" dirty="0" err="1" smtClean="0"/>
              <a:t>osittain</a:t>
            </a:r>
            <a:r>
              <a:rPr lang="en-US" dirty="0" smtClean="0"/>
              <a:t> </a:t>
            </a:r>
            <a:r>
              <a:rPr lang="en-US" dirty="0" err="1" smtClean="0"/>
              <a:t>kiinni</a:t>
            </a:r>
            <a:r>
              <a:rPr lang="en-US" dirty="0" smtClean="0"/>
              <a:t> </a:t>
            </a:r>
            <a:r>
              <a:rPr lang="en-US" dirty="0" err="1" smtClean="0"/>
              <a:t>omistaan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033094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1398</TotalTime>
  <Words>740</Words>
  <Application>Microsoft Office PowerPoint</Application>
  <PresentationFormat>Näytössä katseltava esitys (16:9)</PresentationFormat>
  <Paragraphs>78</Paragraphs>
  <Slides>17</Slides>
  <Notes>1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17</vt:i4>
      </vt:variant>
    </vt:vector>
  </HeadingPairs>
  <TitlesOfParts>
    <vt:vector size="18" baseType="lpstr">
      <vt:lpstr>Office Theme</vt:lpstr>
      <vt:lpstr>Siirtomaavallan purkautuminen HI2-kurssi</vt:lpstr>
      <vt:lpstr>Mitkä olivat dekolonisaation taustatekijät?</vt:lpstr>
      <vt:lpstr>Mitkä olivat dekolonisaation taustatekijät?</vt:lpstr>
      <vt:lpstr>Siirtomaavallan purkautuminen (kuva)</vt:lpstr>
      <vt:lpstr>Miten dekolonisaatio toteutui Aasiassa?</vt:lpstr>
      <vt:lpstr>Miten dekolonisaatio toteutui Aasiassa?</vt:lpstr>
      <vt:lpstr>Miten dekolonisaatio toteutui Aasiassa?</vt:lpstr>
      <vt:lpstr>Miten dekolonisaatio toteutui Aasiassa?</vt:lpstr>
      <vt:lpstr>Miten Afrikka vapautui imperialismista?</vt:lpstr>
      <vt:lpstr>Siirtomaavallan purkautuminen Afrikassa</vt:lpstr>
      <vt:lpstr>Namibian itsenäistyminen 1990</vt:lpstr>
      <vt:lpstr>Miten Afrikka vapautui imperialismista?</vt:lpstr>
      <vt:lpstr>Entisten siirtomaiden ongelmia</vt:lpstr>
      <vt:lpstr>Entisten siirtomaiden ongelmia</vt:lpstr>
      <vt:lpstr>Miten dekolonisaatio vaikutti kv. politiikkaan?</vt:lpstr>
      <vt:lpstr>Miten dekolonisaatio vaikutti kv. politiikkaan?</vt:lpstr>
      <vt:lpstr>Dia 17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Toni Uusimäki</cp:lastModifiedBy>
  <cp:revision>191</cp:revision>
  <dcterms:created xsi:type="dcterms:W3CDTF">2013-08-21T19:17:07Z</dcterms:created>
  <dcterms:modified xsi:type="dcterms:W3CDTF">2018-09-10T10:41:02Z</dcterms:modified>
</cp:coreProperties>
</file>